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0C6A8-2E83-435B-9BFA-6FE5D2E0E469}" v="58" dt="2020-05-17T15:59:42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pok" userId="9b412ec6f944c866" providerId="LiveId" clId="{91F0C6A8-2E83-435B-9BFA-6FE5D2E0E469}"/>
    <pc:docChg chg="undo custSel mod addSld modSld">
      <pc:chgData name="jamie pok" userId="9b412ec6f944c866" providerId="LiveId" clId="{91F0C6A8-2E83-435B-9BFA-6FE5D2E0E469}" dt="2020-05-17T16:03:53.123" v="1364"/>
      <pc:docMkLst>
        <pc:docMk/>
      </pc:docMkLst>
      <pc:sldChg chg="addSp delSp modSp mod setClrOvrMap">
        <pc:chgData name="jamie pok" userId="9b412ec6f944c866" providerId="LiveId" clId="{91F0C6A8-2E83-435B-9BFA-6FE5D2E0E469}" dt="2020-05-17T15:48:52.652" v="1274" actId="26606"/>
        <pc:sldMkLst>
          <pc:docMk/>
          <pc:sldMk cId="3290030697" sldId="256"/>
        </pc:sldMkLst>
        <pc:spChg chg="mod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2" creationId="{D046EE3F-2F37-4F40-8074-8693373D4883}"/>
          </ac:spMkLst>
        </pc:spChg>
        <pc:spChg chg="mo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3" creationId="{81002CCC-AFD3-4460-BBE3-23FB774FC5CB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16" creationId="{0671A8AE-40A1-4631-A6B8-581AFF065482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18" creationId="{A44CD100-6267-4E62-AA64-2182A3A6A1C0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20" creationId="{AF2F604E-43BE-4DC3-B983-E071523364F8}"/>
          </ac:spMkLst>
        </pc:spChg>
        <pc:spChg chg="add del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22" creationId="{08C9B587-E65E-4B52-B37C-ABEBB6E87928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27" creationId="{5A59F003-E00A-43F9-91DC-CC54E3B87466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29" creationId="{D74A4382-E3AD-430A-9A1F-DFA3E0E77A7D}"/>
          </ac:spMkLst>
        </pc:spChg>
        <pc:spChg chg="add del">
          <ac:chgData name="jamie pok" userId="9b412ec6f944c866" providerId="LiveId" clId="{91F0C6A8-2E83-435B-9BFA-6FE5D2E0E469}" dt="2020-05-17T15:48:45.185" v="1269" actId="26606"/>
          <ac:spMkLst>
            <pc:docMk/>
            <pc:sldMk cId="3290030697" sldId="256"/>
            <ac:spMk id="31" creationId="{79F40191-0F44-4FD1-82CC-ACB507C14BE6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3" creationId="{08C9B587-E65E-4B52-B37C-ABEBB6E87928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4" creationId="{E91DC736-0EF8-4F87-9146-EBF1D2EE4D3D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5" creationId="{097CD68E-23E3-4007-8847-CD0944C4F7BE}"/>
          </ac:spMkLst>
        </pc:spChg>
        <pc:spChg chg="add del">
          <ac:chgData name="jamie pok" userId="9b412ec6f944c866" providerId="LiveId" clId="{91F0C6A8-2E83-435B-9BFA-6FE5D2E0E469}" dt="2020-05-17T15:48:50.184" v="1271" actId="26606"/>
          <ac:spMkLst>
            <pc:docMk/>
            <pc:sldMk cId="3290030697" sldId="256"/>
            <ac:spMk id="36" creationId="{AF2F604E-43BE-4DC3-B983-E071523364F8}"/>
          </ac:spMkLst>
        </pc:spChg>
        <pc:spChg chg="add del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38" creationId="{5A59F003-E00A-43F9-91DC-CC54E3B87466}"/>
          </ac:spMkLst>
        </pc:spChg>
        <pc:spChg chg="add del">
          <ac:chgData name="jamie pok" userId="9b412ec6f944c866" providerId="LiveId" clId="{91F0C6A8-2E83-435B-9BFA-6FE5D2E0E469}" dt="2020-05-17T15:48:52.636" v="1273" actId="26606"/>
          <ac:spMkLst>
            <pc:docMk/>
            <pc:sldMk cId="3290030697" sldId="256"/>
            <ac:spMk id="39" creationId="{D74A4382-E3AD-430A-9A1F-DFA3E0E77A7D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1" creationId="{55666830-9A19-4E01-8505-D6C7F9AC5665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2" creationId="{AE9FC877-7FB6-4D22-9988-35420644E202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3" creationId="{E41809D1-F12E-46BB-B804-5F209D325E8B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4" creationId="{AF2F604E-43BE-4DC3-B983-E071523364F8}"/>
          </ac:spMkLst>
        </pc:spChg>
        <pc:spChg chg="add">
          <ac:chgData name="jamie pok" userId="9b412ec6f944c866" providerId="LiveId" clId="{91F0C6A8-2E83-435B-9BFA-6FE5D2E0E469}" dt="2020-05-17T15:48:52.652" v="1274" actId="26606"/>
          <ac:spMkLst>
            <pc:docMk/>
            <pc:sldMk cId="3290030697" sldId="256"/>
            <ac:spMk id="45" creationId="{08C9B587-E65E-4B52-B37C-ABEBB6E87928}"/>
          </ac:spMkLst>
        </pc:spChg>
        <pc:picChg chg="mod">
          <ac:chgData name="jamie pok" userId="9b412ec6f944c866" providerId="LiveId" clId="{91F0C6A8-2E83-435B-9BFA-6FE5D2E0E469}" dt="2020-05-17T15:48:52.652" v="1274" actId="26606"/>
          <ac:picMkLst>
            <pc:docMk/>
            <pc:sldMk cId="3290030697" sldId="256"/>
            <ac:picMk id="4" creationId="{2DB080B2-BF46-47B1-AC7A-2324463F9BB1}"/>
          </ac:picMkLst>
        </pc:picChg>
      </pc:sldChg>
      <pc:sldChg chg="modNotesTx">
        <pc:chgData name="jamie pok" userId="9b412ec6f944c866" providerId="LiveId" clId="{91F0C6A8-2E83-435B-9BFA-6FE5D2E0E469}" dt="2020-05-17T13:59:56.847" v="362" actId="20577"/>
        <pc:sldMkLst>
          <pc:docMk/>
          <pc:sldMk cId="675270639" sldId="257"/>
        </pc:sldMkLst>
      </pc:sldChg>
      <pc:sldChg chg="addSp delSp modSp mod setBg">
        <pc:chgData name="jamie pok" userId="9b412ec6f944c866" providerId="LiveId" clId="{91F0C6A8-2E83-435B-9BFA-6FE5D2E0E469}" dt="2020-05-17T13:39:33.457" v="226" actId="478"/>
        <pc:sldMkLst>
          <pc:docMk/>
          <pc:sldMk cId="2078653296" sldId="258"/>
        </pc:sldMkLst>
        <pc:spChg chg="mo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" creationId="{3442FDD8-2211-4FF2-BA95-CA705253143C}"/>
          </ac:spMkLst>
        </pc:spChg>
        <pc:spChg chg="add del mo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3" creationId="{85F109F3-FB20-4D45-8BF0-C191B6696C14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9" creationId="{44AD29B6-BF3B-4407-9E75-52DF8E3B29F1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11" creationId="{55F8BA08-3E38-4B70-B93A-74F08E092206}"/>
          </ac:spMkLst>
        </pc:spChg>
        <pc:spChg chg="add del">
          <ac:chgData name="jamie pok" userId="9b412ec6f944c866" providerId="LiveId" clId="{91F0C6A8-2E83-435B-9BFA-6FE5D2E0E469}" dt="2020-05-17T13:38:49.520" v="221" actId="26606"/>
          <ac:spMkLst>
            <pc:docMk/>
            <pc:sldMk cId="2078653296" sldId="258"/>
            <ac:spMk id="13" creationId="{357F1B33-79AB-4A71-8CEC-4546D709B8C8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5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6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3:38:54.878" v="223" actId="26606"/>
          <ac:spMkLst>
            <pc:docMk/>
            <pc:sldMk cId="2078653296" sldId="258"/>
            <ac:spMk id="17" creationId="{15589D35-CF9F-4DE9-A792-8571A09E9BC9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0" creationId="{44AD29B6-BF3B-4407-9E75-52DF8E3B29F1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1" creationId="{55F8BA08-3E38-4B70-B93A-74F08E092206}"/>
          </ac:spMkLst>
        </pc:spChg>
        <pc:spChg chg="add">
          <ac:chgData name="jamie pok" userId="9b412ec6f944c866" providerId="LiveId" clId="{91F0C6A8-2E83-435B-9BFA-6FE5D2E0E469}" dt="2020-05-17T13:38:54.909" v="224" actId="26606"/>
          <ac:spMkLst>
            <pc:docMk/>
            <pc:sldMk cId="2078653296" sldId="258"/>
            <ac:spMk id="22" creationId="{357F1B33-79AB-4A71-8CEC-4546D709B8C8}"/>
          </ac:spMkLst>
        </pc:spChg>
        <pc:graphicFrameChg chg="add del">
          <ac:chgData name="jamie pok" userId="9b412ec6f944c866" providerId="LiveId" clId="{91F0C6A8-2E83-435B-9BFA-6FE5D2E0E469}" dt="2020-05-17T13:38:49.520" v="221" actId="26606"/>
          <ac:graphicFrameMkLst>
            <pc:docMk/>
            <pc:sldMk cId="2078653296" sldId="258"/>
            <ac:graphicFrameMk id="5" creationId="{0C051CD1-8FE3-4B10-9044-A71BFB9655C1}"/>
          </ac:graphicFrameMkLst>
        </pc:graphicFrameChg>
        <pc:graphicFrameChg chg="add del">
          <ac:chgData name="jamie pok" userId="9b412ec6f944c866" providerId="LiveId" clId="{91F0C6A8-2E83-435B-9BFA-6FE5D2E0E469}" dt="2020-05-17T13:38:54.878" v="223" actId="26606"/>
          <ac:graphicFrameMkLst>
            <pc:docMk/>
            <pc:sldMk cId="2078653296" sldId="258"/>
            <ac:graphicFrameMk id="18" creationId="{08E7F5F0-4CDD-4AF9-9AB8-5D1A0BB775C7}"/>
          </ac:graphicFrameMkLst>
        </pc:graphicFrameChg>
        <pc:graphicFrameChg chg="add">
          <ac:chgData name="jamie pok" userId="9b412ec6f944c866" providerId="LiveId" clId="{91F0C6A8-2E83-435B-9BFA-6FE5D2E0E469}" dt="2020-05-17T13:38:54.909" v="224" actId="26606"/>
          <ac:graphicFrameMkLst>
            <pc:docMk/>
            <pc:sldMk cId="2078653296" sldId="258"/>
            <ac:graphicFrameMk id="23" creationId="{0C051CD1-8FE3-4B10-9044-A71BFB9655C1}"/>
          </ac:graphicFrameMkLst>
        </pc:graphicFrameChg>
        <pc:cxnChg chg="add del">
          <ac:chgData name="jamie pok" userId="9b412ec6f944c866" providerId="LiveId" clId="{91F0C6A8-2E83-435B-9BFA-6FE5D2E0E469}" dt="2020-05-17T13:39:33.457" v="226" actId="478"/>
          <ac:cxnSpMkLst>
            <pc:docMk/>
            <pc:sldMk cId="2078653296" sldId="258"/>
            <ac:cxnSpMk id="6" creationId="{B805A2BE-FBC3-48C6-BA48-6252F989D446}"/>
          </ac:cxnSpMkLst>
        </pc:cxnChg>
      </pc:sldChg>
      <pc:sldChg chg="addSp delSp modSp new mod setBg">
        <pc:chgData name="jamie pok" userId="9b412ec6f944c866" providerId="LiveId" clId="{91F0C6A8-2E83-435B-9BFA-6FE5D2E0E469}" dt="2020-05-17T13:46:13.204" v="311" actId="20577"/>
        <pc:sldMkLst>
          <pc:docMk/>
          <pc:sldMk cId="1152077580" sldId="259"/>
        </pc:sldMkLst>
        <pc:spChg chg="mo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2" creationId="{58AD44C6-30AB-422B-AB96-A0A788C45C4D}"/>
          </ac:spMkLst>
        </pc:spChg>
        <pc:spChg chg="mod">
          <ac:chgData name="jamie pok" userId="9b412ec6f944c866" providerId="LiveId" clId="{91F0C6A8-2E83-435B-9BFA-6FE5D2E0E469}" dt="2020-05-17T13:46:13.204" v="311" actId="20577"/>
          <ac:spMkLst>
            <pc:docMk/>
            <pc:sldMk cId="1152077580" sldId="259"/>
            <ac:spMk id="3" creationId="{CE14F643-E5ED-4D9C-B44E-787F0A2B4F32}"/>
          </ac:spMkLst>
        </pc:spChg>
        <pc:spChg chg="add del mod">
          <ac:chgData name="jamie pok" userId="9b412ec6f944c866" providerId="LiveId" clId="{91F0C6A8-2E83-435B-9BFA-6FE5D2E0E469}" dt="2020-05-17T13:44:52.503" v="274"/>
          <ac:spMkLst>
            <pc:docMk/>
            <pc:sldMk cId="1152077580" sldId="259"/>
            <ac:spMk id="4" creationId="{3954E49D-07B7-4BDB-9B86-277C477B61AD}"/>
          </ac:spMkLst>
        </pc:spChg>
        <pc:spChg chg="add del mod">
          <ac:chgData name="jamie pok" userId="9b412ec6f944c866" providerId="LiveId" clId="{91F0C6A8-2E83-435B-9BFA-6FE5D2E0E469}" dt="2020-05-17T13:44:52.503" v="272" actId="478"/>
          <ac:spMkLst>
            <pc:docMk/>
            <pc:sldMk cId="1152077580" sldId="259"/>
            <ac:spMk id="5" creationId="{3FC3B8E5-465B-4129-ABAE-4A6E3C049475}"/>
          </ac:spMkLst>
        </pc:spChg>
        <pc:spChg chg="add mod">
          <ac:chgData name="jamie pok" userId="9b412ec6f944c866" providerId="LiveId" clId="{91F0C6A8-2E83-435B-9BFA-6FE5D2E0E469}" dt="2020-05-17T13:46:01.082" v="310" actId="1076"/>
          <ac:spMkLst>
            <pc:docMk/>
            <pc:sldMk cId="1152077580" sldId="259"/>
            <ac:spMk id="6" creationId="{68ED65FD-93EB-4CAF-8A3E-0733A3FC43C3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0" creationId="{90D01200-0224-43C5-AB38-FB4D16B73FB7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2" creationId="{728A44A4-A002-4A88-9FC9-1D0566C97A47}"/>
          </ac:spMkLst>
        </pc:spChg>
        <pc:spChg chg="add del">
          <ac:chgData name="jamie pok" userId="9b412ec6f944c866" providerId="LiveId" clId="{91F0C6A8-2E83-435B-9BFA-6FE5D2E0E469}" dt="2020-05-17T13:42:22.947" v="246" actId="26606"/>
          <ac:spMkLst>
            <pc:docMk/>
            <pc:sldMk cId="1152077580" sldId="259"/>
            <ac:spMk id="14" creationId="{3E7D5C7B-DD16-401B-85CE-4AAA2A4F5136}"/>
          </ac:spMkLst>
        </pc:spChg>
        <pc:spChg chg="add mod">
          <ac:chgData name="jamie pok" userId="9b412ec6f944c866" providerId="LiveId" clId="{91F0C6A8-2E83-435B-9BFA-6FE5D2E0E469}" dt="2020-05-17T13:45:57.624" v="309" actId="1076"/>
          <ac:spMkLst>
            <pc:docMk/>
            <pc:sldMk cId="1152077580" sldId="259"/>
            <ac:spMk id="15" creationId="{B674CB3C-7BD5-42FC-8B34-F4AC02D04826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6" creationId="{90D01200-0224-43C5-AB38-FB4D16B73FB7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7" creationId="{728A44A4-A002-4A88-9FC9-1D0566C97A47}"/>
          </ac:spMkLst>
        </pc:spChg>
        <pc:spChg chg="add">
          <ac:chgData name="jamie pok" userId="9b412ec6f944c866" providerId="LiveId" clId="{91F0C6A8-2E83-435B-9BFA-6FE5D2E0E469}" dt="2020-05-17T13:42:22.963" v="247" actId="26606"/>
          <ac:spMkLst>
            <pc:docMk/>
            <pc:sldMk cId="1152077580" sldId="259"/>
            <ac:spMk id="18" creationId="{3E7D5C7B-DD16-401B-85CE-4AAA2A4F5136}"/>
          </ac:spMkLst>
        </pc:spChg>
        <pc:picChg chg="add del">
          <ac:chgData name="jamie pok" userId="9b412ec6f944c866" providerId="LiveId" clId="{91F0C6A8-2E83-435B-9BFA-6FE5D2E0E469}" dt="2020-05-17T13:42:22.947" v="246" actId="26606"/>
          <ac:picMkLst>
            <pc:docMk/>
            <pc:sldMk cId="1152077580" sldId="259"/>
            <ac:picMk id="7" creationId="{B1B89A08-B909-4AAD-BA05-51F74979BA7E}"/>
          </ac:picMkLst>
        </pc:picChg>
        <pc:picChg chg="add mod">
          <ac:chgData name="jamie pok" userId="9b412ec6f944c866" providerId="LiveId" clId="{91F0C6A8-2E83-435B-9BFA-6FE5D2E0E469}" dt="2020-05-17T13:44:38.189" v="270" actId="1076"/>
          <ac:picMkLst>
            <pc:docMk/>
            <pc:sldMk cId="1152077580" sldId="259"/>
            <ac:picMk id="19" creationId="{34E0F864-BB93-437C-86B3-6857A6796415}"/>
          </ac:picMkLst>
        </pc:picChg>
      </pc:sldChg>
      <pc:sldChg chg="addSp delSp modSp new mod setBg">
        <pc:chgData name="jamie pok" userId="9b412ec6f944c866" providerId="LiveId" clId="{91F0C6A8-2E83-435B-9BFA-6FE5D2E0E469}" dt="2020-05-17T14:06:53.460" v="412" actId="26606"/>
        <pc:sldMkLst>
          <pc:docMk/>
          <pc:sldMk cId="883237023" sldId="260"/>
        </pc:sldMkLst>
        <pc:spChg chg="mo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2" creationId="{938D88EF-C2F4-43B6-8663-F6A56B0FD2E9}"/>
          </ac:spMkLst>
        </pc:spChg>
        <pc:spChg chg="del">
          <ac:chgData name="jamie pok" userId="9b412ec6f944c866" providerId="LiveId" clId="{91F0C6A8-2E83-435B-9BFA-6FE5D2E0E469}" dt="2020-05-17T13:49:04.294" v="317" actId="478"/>
          <ac:spMkLst>
            <pc:docMk/>
            <pc:sldMk cId="883237023" sldId="260"/>
            <ac:spMk id="3" creationId="{557AE0FB-F21B-4C9F-813D-57C8D958C03C}"/>
          </ac:spMkLst>
        </pc:spChg>
        <pc:spChg chg="add mod or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6" creationId="{0FF386C7-E57B-4D78-80B9-C02D9249351A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1" creationId="{115719BB-48A7-4AF4-BB91-DC82E0DF727D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3" creationId="{10973A55-5440-4A99-B526-B5812E46271E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5" creationId="{A9682493-588A-4D52-98F6-FBBD80C07ECB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7" creationId="{FBEC5A7A-ADE4-48D9-B89C-2BA1C9110632}"/>
          </ac:spMkLst>
        </pc:spChg>
        <pc:spChg chg="add">
          <ac:chgData name="jamie pok" userId="9b412ec6f944c866" providerId="LiveId" clId="{91F0C6A8-2E83-435B-9BFA-6FE5D2E0E469}" dt="2020-05-17T14:06:53.460" v="412" actId="26606"/>
          <ac:spMkLst>
            <pc:docMk/>
            <pc:sldMk cId="883237023" sldId="260"/>
            <ac:spMk id="19" creationId="{82095FCE-EF05-4443-B97A-85DEE3A5CA17}"/>
          </ac:spMkLst>
        </pc:spChg>
        <pc:picChg chg="add mod">
          <ac:chgData name="jamie pok" userId="9b412ec6f944c866" providerId="LiveId" clId="{91F0C6A8-2E83-435B-9BFA-6FE5D2E0E469}" dt="2020-05-17T14:06:53.460" v="412" actId="26606"/>
          <ac:picMkLst>
            <pc:docMk/>
            <pc:sldMk cId="883237023" sldId="260"/>
            <ac:picMk id="4" creationId="{4E63A9E6-9C95-43AC-9381-CB8CEA04F3EE}"/>
          </ac:picMkLst>
        </pc:picChg>
        <pc:picChg chg="add mod">
          <ac:chgData name="jamie pok" userId="9b412ec6f944c866" providerId="LiveId" clId="{91F0C6A8-2E83-435B-9BFA-6FE5D2E0E469}" dt="2020-05-17T14:06:53.460" v="412" actId="26606"/>
          <ac:picMkLst>
            <pc:docMk/>
            <pc:sldMk cId="883237023" sldId="260"/>
            <ac:picMk id="5" creationId="{4725FAC1-D2B4-4FAA-BE64-7A4E3CF806FB}"/>
          </ac:picMkLst>
        </pc:picChg>
      </pc:sldChg>
      <pc:sldChg chg="addSp delSp modSp new mod setBg">
        <pc:chgData name="jamie pok" userId="9b412ec6f944c866" providerId="LiveId" clId="{91F0C6A8-2E83-435B-9BFA-6FE5D2E0E469}" dt="2020-05-17T14:56:16.964" v="634" actId="26606"/>
        <pc:sldMkLst>
          <pc:docMk/>
          <pc:sldMk cId="3852273842" sldId="261"/>
        </pc:sldMkLst>
        <pc:spChg chg="mod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2" creationId="{0B9BCBDF-5D28-4966-BA40-838850343DE0}"/>
          </ac:spMkLst>
        </pc:spChg>
        <pc:spChg chg="del mod">
          <ac:chgData name="jamie pok" userId="9b412ec6f944c866" providerId="LiveId" clId="{91F0C6A8-2E83-435B-9BFA-6FE5D2E0E469}" dt="2020-05-17T14:54:11.962" v="617" actId="26606"/>
          <ac:spMkLst>
            <pc:docMk/>
            <pc:sldMk cId="3852273842" sldId="261"/>
            <ac:spMk id="3" creationId="{CE4FA22E-598E-422A-A2D0-409B2C4397AA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9" creationId="{53B021B3-DE93-4AB7-8A18-CF5F1CED88B8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11" creationId="{52D502E5-F6B4-4D58-B4AE-FC466FF15EE8}"/>
          </ac:spMkLst>
        </pc:spChg>
        <pc:spChg chg="add del">
          <ac:chgData name="jamie pok" userId="9b412ec6f944c866" providerId="LiveId" clId="{91F0C6A8-2E83-435B-9BFA-6FE5D2E0E469}" dt="2020-05-17T14:55:33.752" v="633" actId="26606"/>
          <ac:spMkLst>
            <pc:docMk/>
            <pc:sldMk cId="3852273842" sldId="261"/>
            <ac:spMk id="13" creationId="{9DECDBF4-02B6-4BB4-B65B-B8107AD6A9E8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18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20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4:55:16.206" v="624" actId="26606"/>
          <ac:spMkLst>
            <pc:docMk/>
            <pc:sldMk cId="3852273842" sldId="261"/>
            <ac:spMk id="22" creationId="{15589D35-CF9F-4DE9-A792-8571A09E9BC9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4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5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5:19.866" v="626" actId="26606"/>
          <ac:spMkLst>
            <pc:docMk/>
            <pc:sldMk cId="3852273842" sldId="261"/>
            <ac:spMk id="26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28" creationId="{6D1A2CED-DA9B-4CCF-8215-CFC65FE71603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29" creationId="{562DFC44-A40C-4573-9230-B3EDB3EC8EEB}"/>
          </ac:spMkLst>
        </pc:spChg>
        <pc:spChg chg="add del">
          <ac:chgData name="jamie pok" userId="9b412ec6f944c866" providerId="LiveId" clId="{91F0C6A8-2E83-435B-9BFA-6FE5D2E0E469}" dt="2020-05-17T14:55:22.465" v="628" actId="26606"/>
          <ac:spMkLst>
            <pc:docMk/>
            <pc:sldMk cId="3852273842" sldId="261"/>
            <ac:spMk id="30" creationId="{15589D35-CF9F-4DE9-A792-8571A09E9BC9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2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3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5:29.612" v="630" actId="26606"/>
          <ac:spMkLst>
            <pc:docMk/>
            <pc:sldMk cId="3852273842" sldId="261"/>
            <ac:spMk id="34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6" creationId="{81D377EB-C9D2-4ED0-86A6-740A297E3EAC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7" creationId="{066346BE-FDB4-4772-A696-0719490ABD64}"/>
          </ac:spMkLst>
        </pc:spChg>
        <pc:spChg chg="add del">
          <ac:chgData name="jamie pok" userId="9b412ec6f944c866" providerId="LiveId" clId="{91F0C6A8-2E83-435B-9BFA-6FE5D2E0E469}" dt="2020-05-17T14:55:33.736" v="632" actId="26606"/>
          <ac:spMkLst>
            <pc:docMk/>
            <pc:sldMk cId="3852273842" sldId="261"/>
            <ac:spMk id="38" creationId="{FB92FFCE-0C90-454E-AA25-D4EE9A6C39C5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0" creationId="{AFF8D2E5-2C4E-47B1-930B-6C82B7C31331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1" creationId="{801E4ADA-0EA9-4930-846E-3C11E8BED6DD}"/>
          </ac:spMkLst>
        </pc:spChg>
        <pc:spChg chg="add del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2" creationId="{FB92FFCE-0C90-454E-AA25-D4EE9A6C39C5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7" creationId="{AFF8D2E5-2C4E-47B1-930B-6C82B7C31331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49" creationId="{801E4ADA-0EA9-4930-846E-3C11E8BED6DD}"/>
          </ac:spMkLst>
        </pc:spChg>
        <pc:spChg chg="add">
          <ac:chgData name="jamie pok" userId="9b412ec6f944c866" providerId="LiveId" clId="{91F0C6A8-2E83-435B-9BFA-6FE5D2E0E469}" dt="2020-05-17T14:56:16.964" v="634" actId="26606"/>
          <ac:spMkLst>
            <pc:docMk/>
            <pc:sldMk cId="3852273842" sldId="261"/>
            <ac:spMk id="51" creationId="{FB92FFCE-0C90-454E-AA25-D4EE9A6C39C5}"/>
          </ac:spMkLst>
        </pc:spChg>
        <pc:graphicFrameChg chg="add mod modGraphic">
          <ac:chgData name="jamie pok" userId="9b412ec6f944c866" providerId="LiveId" clId="{91F0C6A8-2E83-435B-9BFA-6FE5D2E0E469}" dt="2020-05-17T14:56:16.964" v="634" actId="26606"/>
          <ac:graphicFrameMkLst>
            <pc:docMk/>
            <pc:sldMk cId="3852273842" sldId="261"/>
            <ac:graphicFrameMk id="5" creationId="{6AE9586B-EDB2-456E-9F5D-981B9466564E}"/>
          </ac:graphicFrameMkLst>
        </pc:graphicFrameChg>
      </pc:sldChg>
      <pc:sldChg chg="addSp delSp modSp new mod setBg modAnim">
        <pc:chgData name="jamie pok" userId="9b412ec6f944c866" providerId="LiveId" clId="{91F0C6A8-2E83-435B-9BFA-6FE5D2E0E469}" dt="2020-05-17T15:07:19.807" v="738"/>
        <pc:sldMkLst>
          <pc:docMk/>
          <pc:sldMk cId="1178804201" sldId="262"/>
        </pc:sldMkLst>
        <pc:spChg chg="mod">
          <ac:chgData name="jamie pok" userId="9b412ec6f944c866" providerId="LiveId" clId="{91F0C6A8-2E83-435B-9BFA-6FE5D2E0E469}" dt="2020-05-17T15:00:00.025" v="690" actId="1076"/>
          <ac:spMkLst>
            <pc:docMk/>
            <pc:sldMk cId="1178804201" sldId="262"/>
            <ac:spMk id="2" creationId="{5D4C5C5F-5C3C-4B1D-AB31-939222BBA736}"/>
          </ac:spMkLst>
        </pc:spChg>
        <pc:spChg chg="del">
          <ac:chgData name="jamie pok" userId="9b412ec6f944c866" providerId="LiveId" clId="{91F0C6A8-2E83-435B-9BFA-6FE5D2E0E469}" dt="2020-05-17T14:58:02.867" v="672" actId="478"/>
          <ac:spMkLst>
            <pc:docMk/>
            <pc:sldMk cId="1178804201" sldId="262"/>
            <ac:spMk id="3" creationId="{E21B2BD5-8B2D-43F2-9D2D-DB8AD8A3A3AE}"/>
          </ac:spMkLst>
        </pc:spChg>
        <pc:spChg chg="add mod">
          <ac:chgData name="jamie pok" userId="9b412ec6f944c866" providerId="LiveId" clId="{91F0C6A8-2E83-435B-9BFA-6FE5D2E0E469}" dt="2020-05-17T15:04:17.613" v="717" actId="14100"/>
          <ac:spMkLst>
            <pc:docMk/>
            <pc:sldMk cId="1178804201" sldId="262"/>
            <ac:spMk id="7" creationId="{8B3A3C96-549F-4A7A-AE00-8F89E063CF26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9" creationId="{8D06CE56-3881-4ADA-8CEF-D18B02C242A3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1" creationId="{79F3C543-62EC-4433-9C93-A2CD8764E9B4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3" creationId="{68AF5748-FED8-45BA-8631-26D1D10F3246}"/>
          </ac:spMkLst>
        </pc:spChg>
        <pc:spChg chg="add mod">
          <ac:chgData name="jamie pok" userId="9b412ec6f944c866" providerId="LiveId" clId="{91F0C6A8-2E83-435B-9BFA-6FE5D2E0E469}" dt="2020-05-17T15:04:29.094" v="719" actId="1076"/>
          <ac:spMkLst>
            <pc:docMk/>
            <pc:sldMk cId="1178804201" sldId="262"/>
            <ac:spMk id="14" creationId="{EE21B328-F192-465D-8740-29C679DEF1E5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5" creationId="{AF2F604E-43BE-4DC3-B983-E071523364F8}"/>
          </ac:spMkLst>
        </pc:spChg>
        <pc:spChg chg="add mod">
          <ac:chgData name="jamie pok" userId="9b412ec6f944c866" providerId="LiveId" clId="{91F0C6A8-2E83-435B-9BFA-6FE5D2E0E469}" dt="2020-05-17T15:05:51.225" v="724" actId="1076"/>
          <ac:spMkLst>
            <pc:docMk/>
            <pc:sldMk cId="1178804201" sldId="262"/>
            <ac:spMk id="16" creationId="{24B8FD2C-7EC8-4897-8BEE-A2008E8591C4}"/>
          </ac:spMkLst>
        </pc:spChg>
        <pc:spChg chg="add">
          <ac:chgData name="jamie pok" userId="9b412ec6f944c866" providerId="LiveId" clId="{91F0C6A8-2E83-435B-9BFA-6FE5D2E0E469}" dt="2020-05-17T14:58:17.041" v="673" actId="26606"/>
          <ac:spMkLst>
            <pc:docMk/>
            <pc:sldMk cId="1178804201" sldId="262"/>
            <ac:spMk id="17" creationId="{08C9B587-E65E-4B52-B37C-ABEBB6E87928}"/>
          </ac:spMkLst>
        </pc:spChg>
        <pc:spChg chg="add mod">
          <ac:chgData name="jamie pok" userId="9b412ec6f944c866" providerId="LiveId" clId="{91F0C6A8-2E83-435B-9BFA-6FE5D2E0E469}" dt="2020-05-17T15:06:00.205" v="726" actId="1076"/>
          <ac:spMkLst>
            <pc:docMk/>
            <pc:sldMk cId="1178804201" sldId="262"/>
            <ac:spMk id="18" creationId="{0C9A7AD1-BAD2-464A-BA55-1909DF296CC2}"/>
          </ac:spMkLst>
        </pc:spChg>
        <pc:spChg chg="add mod">
          <ac:chgData name="jamie pok" userId="9b412ec6f944c866" providerId="LiveId" clId="{91F0C6A8-2E83-435B-9BFA-6FE5D2E0E469}" dt="2020-05-17T15:06:22.189" v="730" actId="1076"/>
          <ac:spMkLst>
            <pc:docMk/>
            <pc:sldMk cId="1178804201" sldId="262"/>
            <ac:spMk id="19" creationId="{7535A3A4-1010-489F-8511-3615EC406A00}"/>
          </ac:spMkLst>
        </pc:spChg>
        <pc:spChg chg="add mod">
          <ac:chgData name="jamie pok" userId="9b412ec6f944c866" providerId="LiveId" clId="{91F0C6A8-2E83-435B-9BFA-6FE5D2E0E469}" dt="2020-05-17T15:06:31.890" v="732" actId="1076"/>
          <ac:spMkLst>
            <pc:docMk/>
            <pc:sldMk cId="1178804201" sldId="262"/>
            <ac:spMk id="20" creationId="{CDFF0102-BA1D-4757-B401-A60CC02E72B2}"/>
          </ac:spMkLst>
        </pc:spChg>
        <pc:picChg chg="add del mod">
          <ac:chgData name="jamie pok" userId="9b412ec6f944c866" providerId="LiveId" clId="{91F0C6A8-2E83-435B-9BFA-6FE5D2E0E469}" dt="2020-05-17T15:00:51.681" v="691" actId="478"/>
          <ac:picMkLst>
            <pc:docMk/>
            <pc:sldMk cId="1178804201" sldId="262"/>
            <ac:picMk id="4" creationId="{186DD8A9-2DCB-43D4-B910-FB76A56DC9F3}"/>
          </ac:picMkLst>
        </pc:picChg>
        <pc:picChg chg="add mod">
          <ac:chgData name="jamie pok" userId="9b412ec6f944c866" providerId="LiveId" clId="{91F0C6A8-2E83-435B-9BFA-6FE5D2E0E469}" dt="2020-05-17T15:06:06.956" v="729" actId="1076"/>
          <ac:picMkLst>
            <pc:docMk/>
            <pc:sldMk cId="1178804201" sldId="262"/>
            <ac:picMk id="5" creationId="{BD5BCFA2-EF1D-4267-8FCA-A10747046A1D}"/>
          </ac:picMkLst>
        </pc:picChg>
        <pc:picChg chg="add mod">
          <ac:chgData name="jamie pok" userId="9b412ec6f944c866" providerId="LiveId" clId="{91F0C6A8-2E83-435B-9BFA-6FE5D2E0E469}" dt="2020-05-17T15:02:50.824" v="708" actId="1076"/>
          <ac:picMkLst>
            <pc:docMk/>
            <pc:sldMk cId="1178804201" sldId="262"/>
            <ac:picMk id="6" creationId="{BFBA4FAD-C375-4BA3-9A1E-267490C53F63}"/>
          </ac:picMkLst>
        </pc:picChg>
      </pc:sldChg>
      <pc:sldChg chg="addSp delSp modSp new mod setBg">
        <pc:chgData name="jamie pok" userId="9b412ec6f944c866" providerId="LiveId" clId="{91F0C6A8-2E83-435B-9BFA-6FE5D2E0E469}" dt="2020-05-17T15:14:28.756" v="864" actId="1076"/>
        <pc:sldMkLst>
          <pc:docMk/>
          <pc:sldMk cId="2925992036" sldId="263"/>
        </pc:sldMkLst>
        <pc:spChg chg="mo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2" creationId="{454BED8E-2EC1-42E5-984E-B3C37AFFE878}"/>
          </ac:spMkLst>
        </pc:spChg>
        <pc:spChg chg="add del mo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3" creationId="{0E127BBA-E746-408E-B895-DAE8603A8129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9" creationId="{7301F447-EEF7-48F5-AF73-7566EE7F64AD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0" creationId="{90D01200-0224-43C5-AB38-FB4D16B73FB7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11" creationId="{F7117410-A2A4-4085-9ADC-46744551DBDE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2" creationId="{728A44A4-A002-4A88-9FC9-1D0566C97A47}"/>
          </ac:spMkLst>
        </pc:spChg>
        <pc:spChg chg="add del">
          <ac:chgData name="jamie pok" userId="9b412ec6f944c866" providerId="LiveId" clId="{91F0C6A8-2E83-435B-9BFA-6FE5D2E0E469}" dt="2020-05-17T15:10:59.650" v="796" actId="26606"/>
          <ac:spMkLst>
            <pc:docMk/>
            <pc:sldMk cId="2925992036" sldId="263"/>
            <ac:spMk id="13" creationId="{99F74EB5-E547-4FB4-95F5-BCC788F3C4A0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4" creationId="{3E7D5C7B-DD16-401B-85CE-4AAA2A4F5136}"/>
          </ac:spMkLst>
        </pc:spChg>
        <pc:spChg chg="add del">
          <ac:chgData name="jamie pok" userId="9b412ec6f944c866" providerId="LiveId" clId="{91F0C6A8-2E83-435B-9BFA-6FE5D2E0E469}" dt="2020-05-17T15:11:22.695" v="798" actId="26606"/>
          <ac:spMkLst>
            <pc:docMk/>
            <pc:sldMk cId="2925992036" sldId="263"/>
            <ac:spMk id="15" creationId="{0E127BBA-E746-408E-B895-DAE8603A8129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7" creationId="{7301F447-EEF7-48F5-AF73-7566EE7F64AD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8" creationId="{F7117410-A2A4-4085-9ADC-46744551DBDE}"/>
          </ac:spMkLst>
        </pc:spChg>
        <pc:spChg chg="add">
          <ac:chgData name="jamie pok" userId="9b412ec6f944c866" providerId="LiveId" clId="{91F0C6A8-2E83-435B-9BFA-6FE5D2E0E469}" dt="2020-05-17T15:11:22.726" v="799" actId="26606"/>
          <ac:spMkLst>
            <pc:docMk/>
            <pc:sldMk cId="2925992036" sldId="263"/>
            <ac:spMk id="19" creationId="{99F74EB5-E547-4FB4-95F5-BCC788F3C4A0}"/>
          </ac:spMkLst>
        </pc:spChg>
        <pc:graphicFrameChg chg="add mod modGraphic">
          <ac:chgData name="jamie pok" userId="9b412ec6f944c866" providerId="LiveId" clId="{91F0C6A8-2E83-435B-9BFA-6FE5D2E0E469}" dt="2020-05-17T15:14:28.756" v="864" actId="1076"/>
          <ac:graphicFrameMkLst>
            <pc:docMk/>
            <pc:sldMk cId="2925992036" sldId="263"/>
            <ac:graphicFrameMk id="4" creationId="{EF7E8D08-3286-4BC4-9610-9B51E384FED8}"/>
          </ac:graphicFrameMkLst>
        </pc:graphicFrameChg>
        <pc:graphicFrameChg chg="add del">
          <ac:chgData name="jamie pok" userId="9b412ec6f944c866" providerId="LiveId" clId="{91F0C6A8-2E83-435B-9BFA-6FE5D2E0E469}" dt="2020-05-17T15:10:59.650" v="796" actId="26606"/>
          <ac:graphicFrameMkLst>
            <pc:docMk/>
            <pc:sldMk cId="2925992036" sldId="263"/>
            <ac:graphicFrameMk id="5" creationId="{0824697F-59B9-4BC9-94C6-02EDE57099E0}"/>
          </ac:graphicFrameMkLst>
        </pc:graphicFrameChg>
        <pc:graphicFrameChg chg="add mod">
          <ac:chgData name="jamie pok" userId="9b412ec6f944c866" providerId="LiveId" clId="{91F0C6A8-2E83-435B-9BFA-6FE5D2E0E469}" dt="2020-05-17T15:14:21.456" v="863" actId="14100"/>
          <ac:graphicFrameMkLst>
            <pc:docMk/>
            <pc:sldMk cId="2925992036" sldId="263"/>
            <ac:graphicFrameMk id="20" creationId="{0824697F-59B9-4BC9-94C6-02EDE57099E0}"/>
          </ac:graphicFrameMkLst>
        </pc:graphicFrameChg>
        <pc:picChg chg="add del">
          <ac:chgData name="jamie pok" userId="9b412ec6f944c866" providerId="LiveId" clId="{91F0C6A8-2E83-435B-9BFA-6FE5D2E0E469}" dt="2020-05-17T15:11:22.695" v="798" actId="26606"/>
          <ac:picMkLst>
            <pc:docMk/>
            <pc:sldMk cId="2925992036" sldId="263"/>
            <ac:picMk id="7" creationId="{CAD87D9F-2E8D-42F2-B8C9-7B8386209CA9}"/>
          </ac:picMkLst>
        </pc:picChg>
      </pc:sldChg>
      <pc:sldChg chg="addSp modSp new mod setBg">
        <pc:chgData name="jamie pok" userId="9b412ec6f944c866" providerId="LiveId" clId="{91F0C6A8-2E83-435B-9BFA-6FE5D2E0E469}" dt="2020-05-17T15:21:28.361" v="961" actId="20577"/>
        <pc:sldMkLst>
          <pc:docMk/>
          <pc:sldMk cId="3532851822" sldId="264"/>
        </pc:sldMkLst>
        <pc:spChg chg="mo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2" creationId="{B3803BA0-43A3-4838-9C20-C419562A84EF}"/>
          </ac:spMkLst>
        </pc:spChg>
        <pc:spChg chg="mod">
          <ac:chgData name="jamie pok" userId="9b412ec6f944c866" providerId="LiveId" clId="{91F0C6A8-2E83-435B-9BFA-6FE5D2E0E469}" dt="2020-05-17T15:21:28.361" v="961" actId="20577"/>
          <ac:spMkLst>
            <pc:docMk/>
            <pc:sldMk cId="3532851822" sldId="264"/>
            <ac:spMk id="3" creationId="{0BA3D85D-D0A8-4318-9E4C-B1BCD562570A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0" creationId="{90D01200-0224-43C5-AB38-FB4D16B73FB7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2" creationId="{728A44A4-A002-4A88-9FC9-1D0566C97A47}"/>
          </ac:spMkLst>
        </pc:spChg>
        <pc:spChg chg="add">
          <ac:chgData name="jamie pok" userId="9b412ec6f944c866" providerId="LiveId" clId="{91F0C6A8-2E83-435B-9BFA-6FE5D2E0E469}" dt="2020-05-17T15:19:31.086" v="929" actId="26606"/>
          <ac:spMkLst>
            <pc:docMk/>
            <pc:sldMk cId="3532851822" sldId="264"/>
            <ac:spMk id="14" creationId="{3E7D5C7B-DD16-401B-85CE-4AAA2A4F5136}"/>
          </ac:spMkLst>
        </pc:spChg>
        <pc:picChg chg="add">
          <ac:chgData name="jamie pok" userId="9b412ec6f944c866" providerId="LiveId" clId="{91F0C6A8-2E83-435B-9BFA-6FE5D2E0E469}" dt="2020-05-17T15:19:31.086" v="929" actId="26606"/>
          <ac:picMkLst>
            <pc:docMk/>
            <pc:sldMk cId="3532851822" sldId="264"/>
            <ac:picMk id="7" creationId="{F9134278-3120-4EAC-ACA9-7FE6FA548894}"/>
          </ac:picMkLst>
        </pc:picChg>
      </pc:sldChg>
      <pc:sldChg chg="addSp modSp new mod">
        <pc:chgData name="jamie pok" userId="9b412ec6f944c866" providerId="LiveId" clId="{91F0C6A8-2E83-435B-9BFA-6FE5D2E0E469}" dt="2020-05-17T15:27:04.017" v="1082" actId="14100"/>
        <pc:sldMkLst>
          <pc:docMk/>
          <pc:sldMk cId="3606607852" sldId="265"/>
        </pc:sldMkLst>
        <pc:spChg chg="mod">
          <ac:chgData name="jamie pok" userId="9b412ec6f944c866" providerId="LiveId" clId="{91F0C6A8-2E83-435B-9BFA-6FE5D2E0E469}" dt="2020-05-17T15:23:11.195" v="968" actId="20577"/>
          <ac:spMkLst>
            <pc:docMk/>
            <pc:sldMk cId="3606607852" sldId="265"/>
            <ac:spMk id="2" creationId="{A0724DFD-53B2-4878-B1C9-9598A0496A2A}"/>
          </ac:spMkLst>
        </pc:spChg>
        <pc:spChg chg="mod">
          <ac:chgData name="jamie pok" userId="9b412ec6f944c866" providerId="LiveId" clId="{91F0C6A8-2E83-435B-9BFA-6FE5D2E0E469}" dt="2020-05-17T15:26:54.269" v="1081" actId="1076"/>
          <ac:spMkLst>
            <pc:docMk/>
            <pc:sldMk cId="3606607852" sldId="265"/>
            <ac:spMk id="3" creationId="{553841A7-9541-41AF-AE3B-F74982BB6DA4}"/>
          </ac:spMkLst>
        </pc:spChg>
        <pc:spChg chg="add mod">
          <ac:chgData name="jamie pok" userId="9b412ec6f944c866" providerId="LiveId" clId="{91F0C6A8-2E83-435B-9BFA-6FE5D2E0E469}" dt="2020-05-17T15:27:04.017" v="1082" actId="14100"/>
          <ac:spMkLst>
            <pc:docMk/>
            <pc:sldMk cId="3606607852" sldId="265"/>
            <ac:spMk id="4" creationId="{D99985D6-6B45-4CE2-82ED-D87C4CD9CEC8}"/>
          </ac:spMkLst>
        </pc:spChg>
      </pc:sldChg>
      <pc:sldChg chg="addSp delSp modSp new mod modAnim">
        <pc:chgData name="jamie pok" userId="9b412ec6f944c866" providerId="LiveId" clId="{91F0C6A8-2E83-435B-9BFA-6FE5D2E0E469}" dt="2020-05-17T15:40:06.136" v="1255"/>
        <pc:sldMkLst>
          <pc:docMk/>
          <pc:sldMk cId="3152285590" sldId="266"/>
        </pc:sldMkLst>
        <pc:spChg chg="mod">
          <ac:chgData name="jamie pok" userId="9b412ec6f944c866" providerId="LiveId" clId="{91F0C6A8-2E83-435B-9BFA-6FE5D2E0E469}" dt="2020-05-17T15:28:26.604" v="1122" actId="20577"/>
          <ac:spMkLst>
            <pc:docMk/>
            <pc:sldMk cId="3152285590" sldId="266"/>
            <ac:spMk id="2" creationId="{2B18A252-19D1-45CF-AF1D-53BC0466DE93}"/>
          </ac:spMkLst>
        </pc:spChg>
        <pc:spChg chg="del">
          <ac:chgData name="jamie pok" userId="9b412ec6f944c866" providerId="LiveId" clId="{91F0C6A8-2E83-435B-9BFA-6FE5D2E0E469}" dt="2020-05-17T15:28:37.367" v="1123" actId="478"/>
          <ac:spMkLst>
            <pc:docMk/>
            <pc:sldMk cId="3152285590" sldId="266"/>
            <ac:spMk id="3" creationId="{B15AB1FB-208E-40B6-95CC-13FB8538F3BA}"/>
          </ac:spMkLst>
        </pc:spChg>
        <pc:spChg chg="add mod">
          <ac:chgData name="jamie pok" userId="9b412ec6f944c866" providerId="LiveId" clId="{91F0C6A8-2E83-435B-9BFA-6FE5D2E0E469}" dt="2020-05-17T15:32:34.943" v="1199" actId="20577"/>
          <ac:spMkLst>
            <pc:docMk/>
            <pc:sldMk cId="3152285590" sldId="266"/>
            <ac:spMk id="4" creationId="{B08FF43A-241E-40DF-86C6-250FBB203CC8}"/>
          </ac:spMkLst>
        </pc:spChg>
        <pc:spChg chg="add mod">
          <ac:chgData name="jamie pok" userId="9b412ec6f944c866" providerId="LiveId" clId="{91F0C6A8-2E83-435B-9BFA-6FE5D2E0E469}" dt="2020-05-17T15:33:30.114" v="1226" actId="20577"/>
          <ac:spMkLst>
            <pc:docMk/>
            <pc:sldMk cId="3152285590" sldId="266"/>
            <ac:spMk id="5" creationId="{635DAFE9-86A1-43F4-A425-DA67AA46BBE2}"/>
          </ac:spMkLst>
        </pc:spChg>
        <pc:spChg chg="add mod">
          <ac:chgData name="jamie pok" userId="9b412ec6f944c866" providerId="LiveId" clId="{91F0C6A8-2E83-435B-9BFA-6FE5D2E0E469}" dt="2020-05-17T15:31:10.480" v="1175" actId="1076"/>
          <ac:spMkLst>
            <pc:docMk/>
            <pc:sldMk cId="3152285590" sldId="266"/>
            <ac:spMk id="6" creationId="{6FB607FB-5742-44CF-A4F6-1B8A7E5EC4A1}"/>
          </ac:spMkLst>
        </pc:spChg>
        <pc:spChg chg="add del mod">
          <ac:chgData name="jamie pok" userId="9b412ec6f944c866" providerId="LiveId" clId="{91F0C6A8-2E83-435B-9BFA-6FE5D2E0E469}" dt="2020-05-17T15:34:57.737" v="1230" actId="478"/>
          <ac:spMkLst>
            <pc:docMk/>
            <pc:sldMk cId="3152285590" sldId="266"/>
            <ac:spMk id="7" creationId="{2BBD82C6-CA42-4FDB-A703-A727BA44EF66}"/>
          </ac:spMkLst>
        </pc:spChg>
        <pc:spChg chg="add mod">
          <ac:chgData name="jamie pok" userId="9b412ec6f944c866" providerId="LiveId" clId="{91F0C6A8-2E83-435B-9BFA-6FE5D2E0E469}" dt="2020-05-17T15:35:38.268" v="1236" actId="1076"/>
          <ac:spMkLst>
            <pc:docMk/>
            <pc:sldMk cId="3152285590" sldId="266"/>
            <ac:spMk id="8" creationId="{78532586-5A5C-4EF0-B72D-B44AED5A5EEC}"/>
          </ac:spMkLst>
        </pc:spChg>
        <pc:picChg chg="add mod">
          <ac:chgData name="jamie pok" userId="9b412ec6f944c866" providerId="LiveId" clId="{91F0C6A8-2E83-435B-9BFA-6FE5D2E0E469}" dt="2020-05-17T15:39:19.162" v="1250" actId="1076"/>
          <ac:picMkLst>
            <pc:docMk/>
            <pc:sldMk cId="3152285590" sldId="266"/>
            <ac:picMk id="10" creationId="{371F4D34-5112-4342-9497-6D9A9376C33E}"/>
          </ac:picMkLst>
        </pc:picChg>
      </pc:sldChg>
      <pc:sldChg chg="addSp delSp modSp new mod setBg">
        <pc:chgData name="jamie pok" userId="9b412ec6f944c866" providerId="LiveId" clId="{91F0C6A8-2E83-435B-9BFA-6FE5D2E0E469}" dt="2020-05-17T15:43:58.711" v="1267" actId="20577"/>
        <pc:sldMkLst>
          <pc:docMk/>
          <pc:sldMk cId="3748179747" sldId="267"/>
        </pc:sldMkLst>
        <pc:spChg chg="mo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2" creationId="{DFC65579-3433-45E0-A3BB-42B283FC2BAF}"/>
          </ac:spMkLst>
        </pc:spChg>
        <pc:spChg chg="add del mo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3" creationId="{6F698C51-7A66-40CD-B542-34012A679091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9" creationId="{53B021B3-DE93-4AB7-8A18-CF5F1CED88B8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11" creationId="{52D502E5-F6B4-4D58-B4AE-FC466FF15EE8}"/>
          </ac:spMkLst>
        </pc:spChg>
        <pc:spChg chg="add del">
          <ac:chgData name="jamie pok" userId="9b412ec6f944c866" providerId="LiveId" clId="{91F0C6A8-2E83-435B-9BFA-6FE5D2E0E469}" dt="2020-05-17T15:43:40.461" v="1265" actId="26606"/>
          <ac:spMkLst>
            <pc:docMk/>
            <pc:sldMk cId="3748179747" sldId="267"/>
            <ac:spMk id="13" creationId="{9DECDBF4-02B6-4BB4-B65B-B8107AD6A9E8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5" creationId="{BC68A55F-7B32-44D8-AEE5-1AF40532656C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6" creationId="{CD1AAA2C-FBBE-42AA-B869-31D524B7653F}"/>
          </ac:spMkLst>
        </pc:spChg>
        <pc:spChg chg="add">
          <ac:chgData name="jamie pok" userId="9b412ec6f944c866" providerId="LiveId" clId="{91F0C6A8-2E83-435B-9BFA-6FE5D2E0E469}" dt="2020-05-17T15:43:40.523" v="1266" actId="26606"/>
          <ac:spMkLst>
            <pc:docMk/>
            <pc:sldMk cId="3748179747" sldId="267"/>
            <ac:spMk id="17" creationId="{5F937BBF-9326-4230-AB1B-F1795E350559}"/>
          </ac:spMkLst>
        </pc:spChg>
        <pc:graphicFrameChg chg="add del">
          <ac:chgData name="jamie pok" userId="9b412ec6f944c866" providerId="LiveId" clId="{91F0C6A8-2E83-435B-9BFA-6FE5D2E0E469}" dt="2020-05-17T15:43:40.461" v="1265" actId="26606"/>
          <ac:graphicFrameMkLst>
            <pc:docMk/>
            <pc:sldMk cId="3748179747" sldId="267"/>
            <ac:graphicFrameMk id="5" creationId="{473C4818-440F-4874-A41A-5394E5D29222}"/>
          </ac:graphicFrameMkLst>
        </pc:graphicFrameChg>
        <pc:graphicFrameChg chg="add mod">
          <ac:chgData name="jamie pok" userId="9b412ec6f944c866" providerId="LiveId" clId="{91F0C6A8-2E83-435B-9BFA-6FE5D2E0E469}" dt="2020-05-17T15:43:58.711" v="1267" actId="20577"/>
          <ac:graphicFrameMkLst>
            <pc:docMk/>
            <pc:sldMk cId="3748179747" sldId="267"/>
            <ac:graphicFrameMk id="18" creationId="{5699C88F-C68A-478E-9F13-89A92F34EF2D}"/>
          </ac:graphicFrameMkLst>
        </pc:graphicFrameChg>
      </pc:sldChg>
      <pc:sldChg chg="addSp modSp new mod setBg">
        <pc:chgData name="jamie pok" userId="9b412ec6f944c866" providerId="LiveId" clId="{91F0C6A8-2E83-435B-9BFA-6FE5D2E0E469}" dt="2020-05-17T16:02:19.420" v="1333" actId="113"/>
        <pc:sldMkLst>
          <pc:docMk/>
          <pc:sldMk cId="886469872" sldId="268"/>
        </pc:sldMkLst>
        <pc:spChg chg="mo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2" creationId="{589CA1E0-B48A-42A9-A10A-91214864BB07}"/>
          </ac:spMkLst>
        </pc:spChg>
        <pc:spChg chg="mod">
          <ac:chgData name="jamie pok" userId="9b412ec6f944c866" providerId="LiveId" clId="{91F0C6A8-2E83-435B-9BFA-6FE5D2E0E469}" dt="2020-05-17T16:02:19.420" v="1333" actId="113"/>
          <ac:spMkLst>
            <pc:docMk/>
            <pc:sldMk cId="886469872" sldId="268"/>
            <ac:spMk id="3" creationId="{B5F3393D-BE05-492F-8DB0-C29646BADE68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8" creationId="{1C799903-48D5-4A31-A1A2-541072D9771E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0" creationId="{8EFFF109-FC58-4FD3-BE05-9775A1310F55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2" creationId="{E1B96AD6-92A9-4273-A62B-96A1C3E0BA95}"/>
          </ac:spMkLst>
        </pc:spChg>
        <pc:spChg chg="add">
          <ac:chgData name="jamie pok" userId="9b412ec6f944c866" providerId="LiveId" clId="{91F0C6A8-2E83-435B-9BFA-6FE5D2E0E469}" dt="2020-05-17T16:00:07.932" v="1291" actId="26606"/>
          <ac:spMkLst>
            <pc:docMk/>
            <pc:sldMk cId="886469872" sldId="268"/>
            <ac:spMk id="14" creationId="{463EEC44-1BA3-44ED-81FC-A644B04B2A44}"/>
          </ac:spMkLst>
        </pc:spChg>
      </pc:sldChg>
      <pc:sldChg chg="addSp delSp modSp new mod modMedia setBg modClrScheme chgLayout">
        <pc:chgData name="jamie pok" userId="9b412ec6f944c866" providerId="LiveId" clId="{91F0C6A8-2E83-435B-9BFA-6FE5D2E0E469}" dt="2020-05-17T16:03:53.123" v="1364"/>
        <pc:sldMkLst>
          <pc:docMk/>
          <pc:sldMk cId="3504037812" sldId="269"/>
        </pc:sldMkLst>
        <pc:spChg chg="add mo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" creationId="{6165274F-2638-4718-8881-2EE812ABD78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7" creationId="{8D06CE56-3881-4ADA-8CEF-D18B02C242A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9" creationId="{79F3C543-62EC-4433-9C93-A2CD8764E9B4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1" creationId="{1ACA2EA0-FFD3-42EC-9406-B595015ED96E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3" creationId="{D5288BCE-665C-472A-8C43-664BCFA31E43}"/>
          </ac:spMkLst>
        </pc:spChg>
        <pc:spChg chg="add del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15" creationId="{46C57131-53A7-4C1A-BEA8-25F06A06AD29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1" creationId="{8D06CE56-3881-4ADA-8CEF-D18B02C242A3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3" creationId="{79F3C543-62EC-4433-9C93-A2CD8764E9B4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5" creationId="{5A59F003-E00A-43F9-91DC-CC54E3B87466}"/>
          </ac:spMkLst>
        </pc:spChg>
        <pc:spChg chg="add">
          <ac:chgData name="jamie pok" userId="9b412ec6f944c866" providerId="LiveId" clId="{91F0C6A8-2E83-435B-9BFA-6FE5D2E0E469}" dt="2020-05-17T16:03:49.973" v="1362" actId="26606"/>
          <ac:spMkLst>
            <pc:docMk/>
            <pc:sldMk cId="3504037812" sldId="269"/>
            <ac:spMk id="27" creationId="{D74A4382-E3AD-430A-9A1F-DFA3E0E77A7D}"/>
          </ac:spMkLst>
        </pc:spChg>
        <pc:picChg chg="add mod">
          <ac:chgData name="jamie pok" userId="9b412ec6f944c866" providerId="LiveId" clId="{91F0C6A8-2E83-435B-9BFA-6FE5D2E0E469}" dt="2020-05-17T16:03:53.123" v="1364"/>
          <ac:picMkLst>
            <pc:docMk/>
            <pc:sldMk cId="3504037812" sldId="269"/>
            <ac:picMk id="17" creationId="{17E11528-3D37-4C8F-BAED-734025DC7C7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FF84F4-728A-4EEB-8300-48E9559590D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A7DB9C-E464-437B-8E95-67FFFC54D29E}">
      <dgm:prSet/>
      <dgm:spPr/>
      <dgm:t>
        <a:bodyPr/>
        <a:lstStyle/>
        <a:p>
          <a:r>
            <a:rPr lang="en-SG"/>
            <a:t>Data Collection</a:t>
          </a:r>
          <a:endParaRPr lang="en-US"/>
        </a:p>
      </dgm:t>
    </dgm:pt>
    <dgm:pt modelId="{0EDE6F61-6EB7-4E97-B4EE-AAA81D64ABDD}" type="parTrans" cxnId="{1FFB1FB4-D262-450A-9A32-305B44BBD7A8}">
      <dgm:prSet/>
      <dgm:spPr/>
      <dgm:t>
        <a:bodyPr/>
        <a:lstStyle/>
        <a:p>
          <a:endParaRPr lang="en-US"/>
        </a:p>
      </dgm:t>
    </dgm:pt>
    <dgm:pt modelId="{E9940C10-7D60-410C-8A3D-D859E15C1125}" type="sibTrans" cxnId="{1FFB1FB4-D262-450A-9A32-305B44BBD7A8}">
      <dgm:prSet/>
      <dgm:spPr/>
      <dgm:t>
        <a:bodyPr/>
        <a:lstStyle/>
        <a:p>
          <a:endParaRPr lang="en-US"/>
        </a:p>
      </dgm:t>
    </dgm:pt>
    <dgm:pt modelId="{C62C9A01-1142-47B1-93D8-DDE52E4DCB7B}">
      <dgm:prSet/>
      <dgm:spPr/>
      <dgm:t>
        <a:bodyPr/>
        <a:lstStyle/>
        <a:p>
          <a:r>
            <a:rPr lang="en-SG"/>
            <a:t>Data Cleaning</a:t>
          </a:r>
          <a:endParaRPr lang="en-US"/>
        </a:p>
      </dgm:t>
    </dgm:pt>
    <dgm:pt modelId="{42459B52-4747-48C9-9636-DBB9C2A203E0}" type="parTrans" cxnId="{D557F52A-CDE0-459E-B707-3F8F03B5BEE6}">
      <dgm:prSet/>
      <dgm:spPr/>
      <dgm:t>
        <a:bodyPr/>
        <a:lstStyle/>
        <a:p>
          <a:endParaRPr lang="en-US"/>
        </a:p>
      </dgm:t>
    </dgm:pt>
    <dgm:pt modelId="{7379B4A4-BB9B-4B81-BC6F-E28F0DE55C48}" type="sibTrans" cxnId="{D557F52A-CDE0-459E-B707-3F8F03B5BEE6}">
      <dgm:prSet/>
      <dgm:spPr/>
      <dgm:t>
        <a:bodyPr/>
        <a:lstStyle/>
        <a:p>
          <a:endParaRPr lang="en-US"/>
        </a:p>
      </dgm:t>
    </dgm:pt>
    <dgm:pt modelId="{AEFEA88F-D471-471E-83B5-24CF539402BF}">
      <dgm:prSet/>
      <dgm:spPr/>
      <dgm:t>
        <a:bodyPr/>
        <a:lstStyle/>
        <a:p>
          <a:r>
            <a:rPr lang="en-SG"/>
            <a:t>Exploratory Data Analysis</a:t>
          </a:r>
          <a:endParaRPr lang="en-US"/>
        </a:p>
      </dgm:t>
    </dgm:pt>
    <dgm:pt modelId="{DC6F3E51-5A2D-4340-8403-3954ACACD3B0}" type="parTrans" cxnId="{0700B6C0-7BAA-4913-84D4-54AFD6586B02}">
      <dgm:prSet/>
      <dgm:spPr/>
      <dgm:t>
        <a:bodyPr/>
        <a:lstStyle/>
        <a:p>
          <a:endParaRPr lang="en-US"/>
        </a:p>
      </dgm:t>
    </dgm:pt>
    <dgm:pt modelId="{C83289AA-3D8E-4E26-94C9-A9563F17CB45}" type="sibTrans" cxnId="{0700B6C0-7BAA-4913-84D4-54AFD6586B02}">
      <dgm:prSet/>
      <dgm:spPr/>
      <dgm:t>
        <a:bodyPr/>
        <a:lstStyle/>
        <a:p>
          <a:endParaRPr lang="en-US"/>
        </a:p>
      </dgm:t>
    </dgm:pt>
    <dgm:pt modelId="{CF844CA0-4228-4F79-B693-3FED731B4ABE}">
      <dgm:prSet/>
      <dgm:spPr/>
      <dgm:t>
        <a:bodyPr/>
        <a:lstStyle/>
        <a:p>
          <a:r>
            <a:rPr lang="en-SG"/>
            <a:t>Modelling</a:t>
          </a:r>
          <a:endParaRPr lang="en-US"/>
        </a:p>
      </dgm:t>
    </dgm:pt>
    <dgm:pt modelId="{A27E13AD-5D12-4DE4-8031-E5434036D569}" type="parTrans" cxnId="{B25341FE-8FB5-4FD6-8BF2-E6BBE445D958}">
      <dgm:prSet/>
      <dgm:spPr/>
      <dgm:t>
        <a:bodyPr/>
        <a:lstStyle/>
        <a:p>
          <a:endParaRPr lang="en-US"/>
        </a:p>
      </dgm:t>
    </dgm:pt>
    <dgm:pt modelId="{CCF52F8A-9DC5-4937-8C71-20ACB6B8142A}" type="sibTrans" cxnId="{B25341FE-8FB5-4FD6-8BF2-E6BBE445D958}">
      <dgm:prSet/>
      <dgm:spPr/>
      <dgm:t>
        <a:bodyPr/>
        <a:lstStyle/>
        <a:p>
          <a:endParaRPr lang="en-US"/>
        </a:p>
      </dgm:t>
    </dgm:pt>
    <dgm:pt modelId="{90EFA891-C0ED-414A-8994-8A9C8C992856}">
      <dgm:prSet/>
      <dgm:spPr/>
      <dgm:t>
        <a:bodyPr/>
        <a:lstStyle/>
        <a:p>
          <a:r>
            <a:rPr lang="en-SG"/>
            <a:t>Preprocessing</a:t>
          </a:r>
          <a:endParaRPr lang="en-US"/>
        </a:p>
      </dgm:t>
    </dgm:pt>
    <dgm:pt modelId="{3693786E-2459-4A6A-B6C8-03E5D97FA1E5}" type="parTrans" cxnId="{A68DA4F3-EC21-4877-847E-04695C252BF7}">
      <dgm:prSet/>
      <dgm:spPr/>
      <dgm:t>
        <a:bodyPr/>
        <a:lstStyle/>
        <a:p>
          <a:endParaRPr lang="en-US"/>
        </a:p>
      </dgm:t>
    </dgm:pt>
    <dgm:pt modelId="{D3BA677C-BFCD-4213-88B3-AC7C26B35C57}" type="sibTrans" cxnId="{A68DA4F3-EC21-4877-847E-04695C252BF7}">
      <dgm:prSet/>
      <dgm:spPr/>
      <dgm:t>
        <a:bodyPr/>
        <a:lstStyle/>
        <a:p>
          <a:endParaRPr lang="en-US"/>
        </a:p>
      </dgm:t>
    </dgm:pt>
    <dgm:pt modelId="{10664298-C219-4789-B582-B03F3EC18A31}">
      <dgm:prSet/>
      <dgm:spPr/>
      <dgm:t>
        <a:bodyPr/>
        <a:lstStyle/>
        <a:p>
          <a:r>
            <a:rPr lang="en-SG"/>
            <a:t>Choose and fit models</a:t>
          </a:r>
          <a:endParaRPr lang="en-US"/>
        </a:p>
      </dgm:t>
    </dgm:pt>
    <dgm:pt modelId="{E365F1CC-EF3D-4901-9AB1-CAB3040814E6}" type="parTrans" cxnId="{50F6B6F7-3167-45A4-8723-D006BDF96E93}">
      <dgm:prSet/>
      <dgm:spPr/>
      <dgm:t>
        <a:bodyPr/>
        <a:lstStyle/>
        <a:p>
          <a:endParaRPr lang="en-US"/>
        </a:p>
      </dgm:t>
    </dgm:pt>
    <dgm:pt modelId="{9D256530-5CF5-47EB-BF6C-A11D7E802095}" type="sibTrans" cxnId="{50F6B6F7-3167-45A4-8723-D006BDF96E93}">
      <dgm:prSet/>
      <dgm:spPr/>
      <dgm:t>
        <a:bodyPr/>
        <a:lstStyle/>
        <a:p>
          <a:endParaRPr lang="en-US"/>
        </a:p>
      </dgm:t>
    </dgm:pt>
    <dgm:pt modelId="{75902E11-6CB0-412B-ADD8-1C14D583B880}">
      <dgm:prSet/>
      <dgm:spPr/>
      <dgm:t>
        <a:bodyPr/>
        <a:lstStyle/>
        <a:p>
          <a:r>
            <a:rPr lang="en-SG"/>
            <a:t>Model Improvements</a:t>
          </a:r>
          <a:endParaRPr lang="en-US"/>
        </a:p>
      </dgm:t>
    </dgm:pt>
    <dgm:pt modelId="{B2ADA1D7-916C-4FA9-990D-44FBDB311162}" type="parTrans" cxnId="{9B6B1F1B-D6B9-4B98-B6E4-E9A9A31B1491}">
      <dgm:prSet/>
      <dgm:spPr/>
      <dgm:t>
        <a:bodyPr/>
        <a:lstStyle/>
        <a:p>
          <a:endParaRPr lang="en-US"/>
        </a:p>
      </dgm:t>
    </dgm:pt>
    <dgm:pt modelId="{B9139195-AFE4-4193-BE0A-EA8719510B04}" type="sibTrans" cxnId="{9B6B1F1B-D6B9-4B98-B6E4-E9A9A31B1491}">
      <dgm:prSet/>
      <dgm:spPr/>
      <dgm:t>
        <a:bodyPr/>
        <a:lstStyle/>
        <a:p>
          <a:endParaRPr lang="en-US"/>
        </a:p>
      </dgm:t>
    </dgm:pt>
    <dgm:pt modelId="{115A2C09-F149-45DC-87CA-241F610372E0}">
      <dgm:prSet/>
      <dgm:spPr/>
      <dgm:t>
        <a:bodyPr/>
        <a:lstStyle/>
        <a:p>
          <a:r>
            <a:rPr lang="en-SG"/>
            <a:t>Results and Evalution</a:t>
          </a:r>
          <a:endParaRPr lang="en-US"/>
        </a:p>
      </dgm:t>
    </dgm:pt>
    <dgm:pt modelId="{3D85E313-B44C-43B7-B436-C33578192F67}" type="parTrans" cxnId="{4435B5FE-55A2-4929-8FCC-77C89991FEE1}">
      <dgm:prSet/>
      <dgm:spPr/>
      <dgm:t>
        <a:bodyPr/>
        <a:lstStyle/>
        <a:p>
          <a:endParaRPr lang="en-US"/>
        </a:p>
      </dgm:t>
    </dgm:pt>
    <dgm:pt modelId="{E672C14A-E8CB-4A5C-BB7E-3E332CFBDD46}" type="sibTrans" cxnId="{4435B5FE-55A2-4929-8FCC-77C89991FEE1}">
      <dgm:prSet/>
      <dgm:spPr/>
      <dgm:t>
        <a:bodyPr/>
        <a:lstStyle/>
        <a:p>
          <a:endParaRPr lang="en-US"/>
        </a:p>
      </dgm:t>
    </dgm:pt>
    <dgm:pt modelId="{86BEE24A-6942-43AE-AB63-5846436084D7}">
      <dgm:prSet/>
      <dgm:spPr/>
      <dgm:t>
        <a:bodyPr/>
        <a:lstStyle/>
        <a:p>
          <a:r>
            <a:rPr lang="en-SG"/>
            <a:t>Conclusion and Recommedations</a:t>
          </a:r>
          <a:endParaRPr lang="en-US"/>
        </a:p>
      </dgm:t>
    </dgm:pt>
    <dgm:pt modelId="{B387F8EB-91C3-4DB9-86A9-AF7BD5CF1B21}" type="parTrans" cxnId="{A5D57D3F-A8ED-4DAD-9BE6-51A105F03E0D}">
      <dgm:prSet/>
      <dgm:spPr/>
      <dgm:t>
        <a:bodyPr/>
        <a:lstStyle/>
        <a:p>
          <a:endParaRPr lang="en-US"/>
        </a:p>
      </dgm:t>
    </dgm:pt>
    <dgm:pt modelId="{E8B9ED17-B65F-4891-B97D-81939ECADEF4}" type="sibTrans" cxnId="{A5D57D3F-A8ED-4DAD-9BE6-51A105F03E0D}">
      <dgm:prSet/>
      <dgm:spPr/>
      <dgm:t>
        <a:bodyPr/>
        <a:lstStyle/>
        <a:p>
          <a:endParaRPr lang="en-US"/>
        </a:p>
      </dgm:t>
    </dgm:pt>
    <dgm:pt modelId="{6CCCBE27-D012-4CA7-96CC-027009833182}" type="pres">
      <dgm:prSet presAssocID="{50FF84F4-728A-4EEB-8300-48E9559590DA}" presName="linear" presStyleCnt="0">
        <dgm:presLayoutVars>
          <dgm:animLvl val="lvl"/>
          <dgm:resizeHandles val="exact"/>
        </dgm:presLayoutVars>
      </dgm:prSet>
      <dgm:spPr/>
    </dgm:pt>
    <dgm:pt modelId="{3E4CE561-FF4D-44BE-8491-0AD17F98F614}" type="pres">
      <dgm:prSet presAssocID="{1FA7DB9C-E464-437B-8E95-67FFFC54D29E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6962843-00FF-4711-A348-F671C992F918}" type="pres">
      <dgm:prSet presAssocID="{E9940C10-7D60-410C-8A3D-D859E15C1125}" presName="spacer" presStyleCnt="0"/>
      <dgm:spPr/>
    </dgm:pt>
    <dgm:pt modelId="{12A76532-8413-405D-92B8-BDFD1BD5E7D9}" type="pres">
      <dgm:prSet presAssocID="{C62C9A01-1142-47B1-93D8-DDE52E4DCB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780F6598-7C60-4B93-AF7E-7389D8F36B73}" type="pres">
      <dgm:prSet presAssocID="{7379B4A4-BB9B-4B81-BC6F-E28F0DE55C48}" presName="spacer" presStyleCnt="0"/>
      <dgm:spPr/>
    </dgm:pt>
    <dgm:pt modelId="{6BA63804-CEDB-4DDE-BB59-2F73E795B90A}" type="pres">
      <dgm:prSet presAssocID="{AEFEA88F-D471-471E-83B5-24CF539402B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0D25AB0-6BA0-461A-A28F-8AC60612FA8F}" type="pres">
      <dgm:prSet presAssocID="{C83289AA-3D8E-4E26-94C9-A9563F17CB45}" presName="spacer" presStyleCnt="0"/>
      <dgm:spPr/>
    </dgm:pt>
    <dgm:pt modelId="{D14B69F3-1B99-4785-AD86-CD818832E7AC}" type="pres">
      <dgm:prSet presAssocID="{CF844CA0-4228-4F79-B693-3FED731B4AB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CA3C229D-020F-4001-B103-9F4BFCF50173}" type="pres">
      <dgm:prSet presAssocID="{CCF52F8A-9DC5-4937-8C71-20ACB6B8142A}" presName="spacer" presStyleCnt="0"/>
      <dgm:spPr/>
    </dgm:pt>
    <dgm:pt modelId="{645BBD7F-D28F-411B-9358-BEABD46CD796}" type="pres">
      <dgm:prSet presAssocID="{90EFA891-C0ED-414A-8994-8A9C8C992856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D692F94-8C74-4FB1-9213-EED8BA41CCFB}" type="pres">
      <dgm:prSet presAssocID="{D3BA677C-BFCD-4213-88B3-AC7C26B35C57}" presName="spacer" presStyleCnt="0"/>
      <dgm:spPr/>
    </dgm:pt>
    <dgm:pt modelId="{3492CDD4-41FE-4907-8000-56CE15467819}" type="pres">
      <dgm:prSet presAssocID="{10664298-C219-4789-B582-B03F3EC18A31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F8C3C57-C8DC-40F4-A047-EB8C022B0F07}" type="pres">
      <dgm:prSet presAssocID="{9D256530-5CF5-47EB-BF6C-A11D7E802095}" presName="spacer" presStyleCnt="0"/>
      <dgm:spPr/>
    </dgm:pt>
    <dgm:pt modelId="{3EE6697B-5792-4DC9-AB57-DF19FA975FC3}" type="pres">
      <dgm:prSet presAssocID="{75902E11-6CB0-412B-ADD8-1C14D583B880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2015F5C-1A10-4928-A8AB-E1B95B9E2669}" type="pres">
      <dgm:prSet presAssocID="{B9139195-AFE4-4193-BE0A-EA8719510B04}" presName="spacer" presStyleCnt="0"/>
      <dgm:spPr/>
    </dgm:pt>
    <dgm:pt modelId="{A8201617-6B7C-4F57-A58F-D6A2167CB278}" type="pres">
      <dgm:prSet presAssocID="{115A2C09-F149-45DC-87CA-241F610372E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E921FB3-5975-41D2-A0E9-1528EA76F67F}" type="pres">
      <dgm:prSet presAssocID="{E672C14A-E8CB-4A5C-BB7E-3E332CFBDD46}" presName="spacer" presStyleCnt="0"/>
      <dgm:spPr/>
    </dgm:pt>
    <dgm:pt modelId="{8A047490-458F-4D1A-A305-96885F4530D5}" type="pres">
      <dgm:prSet presAssocID="{86BEE24A-6942-43AE-AB63-5846436084D7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58D28003-235D-40CD-B9C3-579ABBF474A4}" type="presOf" srcId="{CF844CA0-4228-4F79-B693-3FED731B4ABE}" destId="{D14B69F3-1B99-4785-AD86-CD818832E7AC}" srcOrd="0" destOrd="0" presId="urn:microsoft.com/office/officeart/2005/8/layout/vList2"/>
    <dgm:cxn modelId="{9B6B1F1B-D6B9-4B98-B6E4-E9A9A31B1491}" srcId="{50FF84F4-728A-4EEB-8300-48E9559590DA}" destId="{75902E11-6CB0-412B-ADD8-1C14D583B880}" srcOrd="6" destOrd="0" parTransId="{B2ADA1D7-916C-4FA9-990D-44FBDB311162}" sibTransId="{B9139195-AFE4-4193-BE0A-EA8719510B04}"/>
    <dgm:cxn modelId="{D557F52A-CDE0-459E-B707-3F8F03B5BEE6}" srcId="{50FF84F4-728A-4EEB-8300-48E9559590DA}" destId="{C62C9A01-1142-47B1-93D8-DDE52E4DCB7B}" srcOrd="1" destOrd="0" parTransId="{42459B52-4747-48C9-9636-DBB9C2A203E0}" sibTransId="{7379B4A4-BB9B-4B81-BC6F-E28F0DE55C48}"/>
    <dgm:cxn modelId="{A5D57D3F-A8ED-4DAD-9BE6-51A105F03E0D}" srcId="{50FF84F4-728A-4EEB-8300-48E9559590DA}" destId="{86BEE24A-6942-43AE-AB63-5846436084D7}" srcOrd="8" destOrd="0" parTransId="{B387F8EB-91C3-4DB9-86A9-AF7BD5CF1B21}" sibTransId="{E8B9ED17-B65F-4891-B97D-81939ECADEF4}"/>
    <dgm:cxn modelId="{2C5A6E48-2E3B-42C4-AD49-4C5E1FCA6244}" type="presOf" srcId="{90EFA891-C0ED-414A-8994-8A9C8C992856}" destId="{645BBD7F-D28F-411B-9358-BEABD46CD796}" srcOrd="0" destOrd="0" presId="urn:microsoft.com/office/officeart/2005/8/layout/vList2"/>
    <dgm:cxn modelId="{1ED1FD74-ACCF-4290-8008-595E9BCCF2B3}" type="presOf" srcId="{1FA7DB9C-E464-437B-8E95-67FFFC54D29E}" destId="{3E4CE561-FF4D-44BE-8491-0AD17F98F614}" srcOrd="0" destOrd="0" presId="urn:microsoft.com/office/officeart/2005/8/layout/vList2"/>
    <dgm:cxn modelId="{68640178-93BF-43A7-ABEC-A2ED535ACFAB}" type="presOf" srcId="{C62C9A01-1142-47B1-93D8-DDE52E4DCB7B}" destId="{12A76532-8413-405D-92B8-BDFD1BD5E7D9}" srcOrd="0" destOrd="0" presId="urn:microsoft.com/office/officeart/2005/8/layout/vList2"/>
    <dgm:cxn modelId="{84A8DD58-4210-4FB4-9A32-EB1E0014E71F}" type="presOf" srcId="{AEFEA88F-D471-471E-83B5-24CF539402BF}" destId="{6BA63804-CEDB-4DDE-BB59-2F73E795B90A}" srcOrd="0" destOrd="0" presId="urn:microsoft.com/office/officeart/2005/8/layout/vList2"/>
    <dgm:cxn modelId="{C2A62897-B897-4512-B925-65CD4291EFCE}" type="presOf" srcId="{115A2C09-F149-45DC-87CA-241F610372E0}" destId="{A8201617-6B7C-4F57-A58F-D6A2167CB278}" srcOrd="0" destOrd="0" presId="urn:microsoft.com/office/officeart/2005/8/layout/vList2"/>
    <dgm:cxn modelId="{1FFB1FB4-D262-450A-9A32-305B44BBD7A8}" srcId="{50FF84F4-728A-4EEB-8300-48E9559590DA}" destId="{1FA7DB9C-E464-437B-8E95-67FFFC54D29E}" srcOrd="0" destOrd="0" parTransId="{0EDE6F61-6EB7-4E97-B4EE-AAA81D64ABDD}" sibTransId="{E9940C10-7D60-410C-8A3D-D859E15C1125}"/>
    <dgm:cxn modelId="{3FFFEEB8-4D41-45D3-8DD3-1517B30BC835}" type="presOf" srcId="{75902E11-6CB0-412B-ADD8-1C14D583B880}" destId="{3EE6697B-5792-4DC9-AB57-DF19FA975FC3}" srcOrd="0" destOrd="0" presId="urn:microsoft.com/office/officeart/2005/8/layout/vList2"/>
    <dgm:cxn modelId="{0700B6C0-7BAA-4913-84D4-54AFD6586B02}" srcId="{50FF84F4-728A-4EEB-8300-48E9559590DA}" destId="{AEFEA88F-D471-471E-83B5-24CF539402BF}" srcOrd="2" destOrd="0" parTransId="{DC6F3E51-5A2D-4340-8403-3954ACACD3B0}" sibTransId="{C83289AA-3D8E-4E26-94C9-A9563F17CB45}"/>
    <dgm:cxn modelId="{5FA1D5CD-2201-4C29-8F60-EF6F105721C1}" type="presOf" srcId="{86BEE24A-6942-43AE-AB63-5846436084D7}" destId="{8A047490-458F-4D1A-A305-96885F4530D5}" srcOrd="0" destOrd="0" presId="urn:microsoft.com/office/officeart/2005/8/layout/vList2"/>
    <dgm:cxn modelId="{DE9CD3E8-79E6-4E96-B311-2AAD1AE022D6}" type="presOf" srcId="{50FF84F4-728A-4EEB-8300-48E9559590DA}" destId="{6CCCBE27-D012-4CA7-96CC-027009833182}" srcOrd="0" destOrd="0" presId="urn:microsoft.com/office/officeart/2005/8/layout/vList2"/>
    <dgm:cxn modelId="{A68DA4F3-EC21-4877-847E-04695C252BF7}" srcId="{50FF84F4-728A-4EEB-8300-48E9559590DA}" destId="{90EFA891-C0ED-414A-8994-8A9C8C992856}" srcOrd="4" destOrd="0" parTransId="{3693786E-2459-4A6A-B6C8-03E5D97FA1E5}" sibTransId="{D3BA677C-BFCD-4213-88B3-AC7C26B35C57}"/>
    <dgm:cxn modelId="{50F6B6F7-3167-45A4-8723-D006BDF96E93}" srcId="{50FF84F4-728A-4EEB-8300-48E9559590DA}" destId="{10664298-C219-4789-B582-B03F3EC18A31}" srcOrd="5" destOrd="0" parTransId="{E365F1CC-EF3D-4901-9AB1-CAB3040814E6}" sibTransId="{9D256530-5CF5-47EB-BF6C-A11D7E802095}"/>
    <dgm:cxn modelId="{CD8131FC-97D8-450B-83DE-EAD835ECA678}" type="presOf" srcId="{10664298-C219-4789-B582-B03F3EC18A31}" destId="{3492CDD4-41FE-4907-8000-56CE15467819}" srcOrd="0" destOrd="0" presId="urn:microsoft.com/office/officeart/2005/8/layout/vList2"/>
    <dgm:cxn modelId="{B25341FE-8FB5-4FD6-8BF2-E6BBE445D958}" srcId="{50FF84F4-728A-4EEB-8300-48E9559590DA}" destId="{CF844CA0-4228-4F79-B693-3FED731B4ABE}" srcOrd="3" destOrd="0" parTransId="{A27E13AD-5D12-4DE4-8031-E5434036D569}" sibTransId="{CCF52F8A-9DC5-4937-8C71-20ACB6B8142A}"/>
    <dgm:cxn modelId="{4435B5FE-55A2-4929-8FCC-77C89991FEE1}" srcId="{50FF84F4-728A-4EEB-8300-48E9559590DA}" destId="{115A2C09-F149-45DC-87CA-241F610372E0}" srcOrd="7" destOrd="0" parTransId="{3D85E313-B44C-43B7-B436-C33578192F67}" sibTransId="{E672C14A-E8CB-4A5C-BB7E-3E332CFBDD46}"/>
    <dgm:cxn modelId="{2152908E-035C-40CE-B363-3431D652035F}" type="presParOf" srcId="{6CCCBE27-D012-4CA7-96CC-027009833182}" destId="{3E4CE561-FF4D-44BE-8491-0AD17F98F614}" srcOrd="0" destOrd="0" presId="urn:microsoft.com/office/officeart/2005/8/layout/vList2"/>
    <dgm:cxn modelId="{94D72750-F39C-455D-9ECB-8E7D3E309985}" type="presParOf" srcId="{6CCCBE27-D012-4CA7-96CC-027009833182}" destId="{B6962843-00FF-4711-A348-F671C992F918}" srcOrd="1" destOrd="0" presId="urn:microsoft.com/office/officeart/2005/8/layout/vList2"/>
    <dgm:cxn modelId="{574F0117-59E2-46EA-9BDD-84009E3E253B}" type="presParOf" srcId="{6CCCBE27-D012-4CA7-96CC-027009833182}" destId="{12A76532-8413-405D-92B8-BDFD1BD5E7D9}" srcOrd="2" destOrd="0" presId="urn:microsoft.com/office/officeart/2005/8/layout/vList2"/>
    <dgm:cxn modelId="{531677D3-F022-4538-9742-2362FB141036}" type="presParOf" srcId="{6CCCBE27-D012-4CA7-96CC-027009833182}" destId="{780F6598-7C60-4B93-AF7E-7389D8F36B73}" srcOrd="3" destOrd="0" presId="urn:microsoft.com/office/officeart/2005/8/layout/vList2"/>
    <dgm:cxn modelId="{5ACDD2EC-06E6-4D6F-9C25-D5158460114E}" type="presParOf" srcId="{6CCCBE27-D012-4CA7-96CC-027009833182}" destId="{6BA63804-CEDB-4DDE-BB59-2F73E795B90A}" srcOrd="4" destOrd="0" presId="urn:microsoft.com/office/officeart/2005/8/layout/vList2"/>
    <dgm:cxn modelId="{D76C1894-EC04-411B-9B21-7DEFF55EFB38}" type="presParOf" srcId="{6CCCBE27-D012-4CA7-96CC-027009833182}" destId="{B0D25AB0-6BA0-461A-A28F-8AC60612FA8F}" srcOrd="5" destOrd="0" presId="urn:microsoft.com/office/officeart/2005/8/layout/vList2"/>
    <dgm:cxn modelId="{9E47D10A-06EC-4EA4-91BA-6DF3909BBEBE}" type="presParOf" srcId="{6CCCBE27-D012-4CA7-96CC-027009833182}" destId="{D14B69F3-1B99-4785-AD86-CD818832E7AC}" srcOrd="6" destOrd="0" presId="urn:microsoft.com/office/officeart/2005/8/layout/vList2"/>
    <dgm:cxn modelId="{7B52C68C-C570-470A-8953-91BACD12A22D}" type="presParOf" srcId="{6CCCBE27-D012-4CA7-96CC-027009833182}" destId="{CA3C229D-020F-4001-B103-9F4BFCF50173}" srcOrd="7" destOrd="0" presId="urn:microsoft.com/office/officeart/2005/8/layout/vList2"/>
    <dgm:cxn modelId="{12D3CAB8-A3EC-47A5-8003-D8E95732F749}" type="presParOf" srcId="{6CCCBE27-D012-4CA7-96CC-027009833182}" destId="{645BBD7F-D28F-411B-9358-BEABD46CD796}" srcOrd="8" destOrd="0" presId="urn:microsoft.com/office/officeart/2005/8/layout/vList2"/>
    <dgm:cxn modelId="{62F3658E-469F-4265-A55E-746502F7B023}" type="presParOf" srcId="{6CCCBE27-D012-4CA7-96CC-027009833182}" destId="{ED692F94-8C74-4FB1-9213-EED8BA41CCFB}" srcOrd="9" destOrd="0" presId="urn:microsoft.com/office/officeart/2005/8/layout/vList2"/>
    <dgm:cxn modelId="{D084B1D6-0FCE-4D35-ADF8-84BD79AF8E33}" type="presParOf" srcId="{6CCCBE27-D012-4CA7-96CC-027009833182}" destId="{3492CDD4-41FE-4907-8000-56CE15467819}" srcOrd="10" destOrd="0" presId="urn:microsoft.com/office/officeart/2005/8/layout/vList2"/>
    <dgm:cxn modelId="{FA67D5FA-A2AD-4B2F-AE54-E098A5595EC1}" type="presParOf" srcId="{6CCCBE27-D012-4CA7-96CC-027009833182}" destId="{FF8C3C57-C8DC-40F4-A047-EB8C022B0F07}" srcOrd="11" destOrd="0" presId="urn:microsoft.com/office/officeart/2005/8/layout/vList2"/>
    <dgm:cxn modelId="{C6ACD323-2CB3-46A9-9364-BD422C55764E}" type="presParOf" srcId="{6CCCBE27-D012-4CA7-96CC-027009833182}" destId="{3EE6697B-5792-4DC9-AB57-DF19FA975FC3}" srcOrd="12" destOrd="0" presId="urn:microsoft.com/office/officeart/2005/8/layout/vList2"/>
    <dgm:cxn modelId="{45247FA4-CD14-4C20-8CE4-FBC31550FA32}" type="presParOf" srcId="{6CCCBE27-D012-4CA7-96CC-027009833182}" destId="{F2015F5C-1A10-4928-A8AB-E1B95B9E2669}" srcOrd="13" destOrd="0" presId="urn:microsoft.com/office/officeart/2005/8/layout/vList2"/>
    <dgm:cxn modelId="{46EFB19B-6842-4DEA-A53A-27A61F450A04}" type="presParOf" srcId="{6CCCBE27-D012-4CA7-96CC-027009833182}" destId="{A8201617-6B7C-4F57-A58F-D6A2167CB278}" srcOrd="14" destOrd="0" presId="urn:microsoft.com/office/officeart/2005/8/layout/vList2"/>
    <dgm:cxn modelId="{A105A10A-DAD8-4D2D-B126-C31BEEFC0E55}" type="presParOf" srcId="{6CCCBE27-D012-4CA7-96CC-027009833182}" destId="{9E921FB3-5975-41D2-A0E9-1528EA76F67F}" srcOrd="15" destOrd="0" presId="urn:microsoft.com/office/officeart/2005/8/layout/vList2"/>
    <dgm:cxn modelId="{140303E6-19CD-4D01-B43C-0FA1B3018158}" type="presParOf" srcId="{6CCCBE27-D012-4CA7-96CC-027009833182}" destId="{8A047490-458F-4D1A-A305-96885F4530D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75754-A6FA-46B7-83A8-42BC6878B91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6B19D93-9925-4C36-A36F-10D5C56E3A37}">
      <dgm:prSet/>
      <dgm:spPr/>
      <dgm:t>
        <a:bodyPr/>
        <a:lstStyle/>
        <a:p>
          <a:r>
            <a:rPr lang="en-SG"/>
            <a:t>Remove the non-letters</a:t>
          </a:r>
          <a:endParaRPr lang="en-US"/>
        </a:p>
      </dgm:t>
    </dgm:pt>
    <dgm:pt modelId="{7407F5DA-8CC1-43E8-951B-BDA9F1F9A8A6}" type="parTrans" cxnId="{39F0ACDF-91E4-4074-BEDD-D1CAB12F636C}">
      <dgm:prSet/>
      <dgm:spPr/>
      <dgm:t>
        <a:bodyPr/>
        <a:lstStyle/>
        <a:p>
          <a:endParaRPr lang="en-US"/>
        </a:p>
      </dgm:t>
    </dgm:pt>
    <dgm:pt modelId="{F77E0202-9E80-4F37-A6FA-670616ABE5C1}" type="sibTrans" cxnId="{39F0ACDF-91E4-4074-BEDD-D1CAB12F636C}">
      <dgm:prSet/>
      <dgm:spPr/>
      <dgm:t>
        <a:bodyPr/>
        <a:lstStyle/>
        <a:p>
          <a:endParaRPr lang="en-US"/>
        </a:p>
      </dgm:t>
    </dgm:pt>
    <dgm:pt modelId="{C3F8A978-F5BC-4C96-A651-1C0B80FF1EA9}">
      <dgm:prSet/>
      <dgm:spPr/>
      <dgm:t>
        <a:bodyPr/>
        <a:lstStyle/>
        <a:p>
          <a:r>
            <a:rPr lang="en-SG"/>
            <a:t>Covert words to lowercase</a:t>
          </a:r>
          <a:endParaRPr lang="en-US"/>
        </a:p>
      </dgm:t>
    </dgm:pt>
    <dgm:pt modelId="{C6D71732-FC82-4D65-AAAC-67CED2BFA988}" type="parTrans" cxnId="{2F01230D-9156-4DFE-8B4D-A16FA9AEFA65}">
      <dgm:prSet/>
      <dgm:spPr/>
      <dgm:t>
        <a:bodyPr/>
        <a:lstStyle/>
        <a:p>
          <a:endParaRPr lang="en-US"/>
        </a:p>
      </dgm:t>
    </dgm:pt>
    <dgm:pt modelId="{1BD62170-A882-485C-BF14-E91C60696059}" type="sibTrans" cxnId="{2F01230D-9156-4DFE-8B4D-A16FA9AEFA65}">
      <dgm:prSet/>
      <dgm:spPr/>
      <dgm:t>
        <a:bodyPr/>
        <a:lstStyle/>
        <a:p>
          <a:endParaRPr lang="en-US"/>
        </a:p>
      </dgm:t>
    </dgm:pt>
    <dgm:pt modelId="{C4991FB9-1282-4E64-A49D-EC2F9FA12312}">
      <dgm:prSet/>
      <dgm:spPr/>
      <dgm:t>
        <a:bodyPr/>
        <a:lstStyle/>
        <a:p>
          <a:r>
            <a:rPr lang="en-SG"/>
            <a:t>Remove stop words including the ones that I have added</a:t>
          </a:r>
          <a:endParaRPr lang="en-US"/>
        </a:p>
      </dgm:t>
    </dgm:pt>
    <dgm:pt modelId="{DE8612E0-8664-4A36-8E97-4D12454EDFDF}" type="parTrans" cxnId="{E3693075-BABE-4ACE-A231-94D9D4287D37}">
      <dgm:prSet/>
      <dgm:spPr/>
      <dgm:t>
        <a:bodyPr/>
        <a:lstStyle/>
        <a:p>
          <a:endParaRPr lang="en-US"/>
        </a:p>
      </dgm:t>
    </dgm:pt>
    <dgm:pt modelId="{0E66D4FF-BB19-4F01-AA01-E0A1D3CB57D9}" type="sibTrans" cxnId="{E3693075-BABE-4ACE-A231-94D9D4287D37}">
      <dgm:prSet/>
      <dgm:spPr/>
      <dgm:t>
        <a:bodyPr/>
        <a:lstStyle/>
        <a:p>
          <a:endParaRPr lang="en-US"/>
        </a:p>
      </dgm:t>
    </dgm:pt>
    <dgm:pt modelId="{6280FB9D-C53F-41ED-BDB8-E4853678B3C6}">
      <dgm:prSet/>
      <dgm:spPr/>
      <dgm:t>
        <a:bodyPr/>
        <a:lstStyle/>
        <a:p>
          <a:r>
            <a:rPr lang="en-SG"/>
            <a:t>Run the words in tokenizer</a:t>
          </a:r>
          <a:endParaRPr lang="en-US"/>
        </a:p>
      </dgm:t>
    </dgm:pt>
    <dgm:pt modelId="{2EBF1753-C7FD-488F-9C8F-6B3BFA6A4A22}" type="parTrans" cxnId="{782541F7-141D-4AF8-A2C2-76D353C561EB}">
      <dgm:prSet/>
      <dgm:spPr/>
      <dgm:t>
        <a:bodyPr/>
        <a:lstStyle/>
        <a:p>
          <a:endParaRPr lang="en-US"/>
        </a:p>
      </dgm:t>
    </dgm:pt>
    <dgm:pt modelId="{345C153A-9758-498A-B1F8-0BCC6C4C8C41}" type="sibTrans" cxnId="{782541F7-141D-4AF8-A2C2-76D353C561EB}">
      <dgm:prSet/>
      <dgm:spPr/>
      <dgm:t>
        <a:bodyPr/>
        <a:lstStyle/>
        <a:p>
          <a:endParaRPr lang="en-US"/>
        </a:p>
      </dgm:t>
    </dgm:pt>
    <dgm:pt modelId="{2100E023-93E2-4D75-A335-F303850B42A2}" type="pres">
      <dgm:prSet presAssocID="{08375754-A6FA-46B7-83A8-42BC6878B919}" presName="root" presStyleCnt="0">
        <dgm:presLayoutVars>
          <dgm:dir/>
          <dgm:resizeHandles val="exact"/>
        </dgm:presLayoutVars>
      </dgm:prSet>
      <dgm:spPr/>
    </dgm:pt>
    <dgm:pt modelId="{9F0093AE-5F92-4F0F-B08D-2B34B892694A}" type="pres">
      <dgm:prSet presAssocID="{86B19D93-9925-4C36-A36F-10D5C56E3A37}" presName="compNode" presStyleCnt="0"/>
      <dgm:spPr/>
    </dgm:pt>
    <dgm:pt modelId="{3B86B27E-36F0-478B-8ECD-F8C04278654F}" type="pres">
      <dgm:prSet presAssocID="{86B19D93-9925-4C36-A36F-10D5C56E3A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box"/>
        </a:ext>
      </dgm:extLst>
    </dgm:pt>
    <dgm:pt modelId="{63FF6A3F-CEC8-4028-AAAF-21C61EEDEE3F}" type="pres">
      <dgm:prSet presAssocID="{86B19D93-9925-4C36-A36F-10D5C56E3A37}" presName="spaceRect" presStyleCnt="0"/>
      <dgm:spPr/>
    </dgm:pt>
    <dgm:pt modelId="{053FCA89-9913-4430-8216-A8AEEBC5E6DB}" type="pres">
      <dgm:prSet presAssocID="{86B19D93-9925-4C36-A36F-10D5C56E3A37}" presName="textRect" presStyleLbl="revTx" presStyleIdx="0" presStyleCnt="4">
        <dgm:presLayoutVars>
          <dgm:chMax val="1"/>
          <dgm:chPref val="1"/>
        </dgm:presLayoutVars>
      </dgm:prSet>
      <dgm:spPr/>
    </dgm:pt>
    <dgm:pt modelId="{2EED0ED5-8312-44D7-B0FC-E72A60D39CCC}" type="pres">
      <dgm:prSet presAssocID="{F77E0202-9E80-4F37-A6FA-670616ABE5C1}" presName="sibTrans" presStyleCnt="0"/>
      <dgm:spPr/>
    </dgm:pt>
    <dgm:pt modelId="{E0A3A393-C225-40C0-A4D8-E2F6C4277D41}" type="pres">
      <dgm:prSet presAssocID="{C3F8A978-F5BC-4C96-A651-1C0B80FF1EA9}" presName="compNode" presStyleCnt="0"/>
      <dgm:spPr/>
    </dgm:pt>
    <dgm:pt modelId="{E034F5A9-9502-426A-95A6-3AFD89F484AD}" type="pres">
      <dgm:prSet presAssocID="{C3F8A978-F5BC-4C96-A651-1C0B80FF1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FDF7A201-F7BA-4C62-A031-D126669B234C}" type="pres">
      <dgm:prSet presAssocID="{C3F8A978-F5BC-4C96-A651-1C0B80FF1EA9}" presName="spaceRect" presStyleCnt="0"/>
      <dgm:spPr/>
    </dgm:pt>
    <dgm:pt modelId="{F5CCE066-F932-41F9-842E-BAC8AE5B7EC4}" type="pres">
      <dgm:prSet presAssocID="{C3F8A978-F5BC-4C96-A651-1C0B80FF1EA9}" presName="textRect" presStyleLbl="revTx" presStyleIdx="1" presStyleCnt="4">
        <dgm:presLayoutVars>
          <dgm:chMax val="1"/>
          <dgm:chPref val="1"/>
        </dgm:presLayoutVars>
      </dgm:prSet>
      <dgm:spPr/>
    </dgm:pt>
    <dgm:pt modelId="{4AF799AA-1D8C-47A3-A660-D9895122C5CB}" type="pres">
      <dgm:prSet presAssocID="{1BD62170-A882-485C-BF14-E91C60696059}" presName="sibTrans" presStyleCnt="0"/>
      <dgm:spPr/>
    </dgm:pt>
    <dgm:pt modelId="{9EDBD402-2B80-4D7F-90F5-5D47E168534F}" type="pres">
      <dgm:prSet presAssocID="{C4991FB9-1282-4E64-A49D-EC2F9FA12312}" presName="compNode" presStyleCnt="0"/>
      <dgm:spPr/>
    </dgm:pt>
    <dgm:pt modelId="{B2E8650F-DD28-4A4D-9504-2E0C44FB9EE2}" type="pres">
      <dgm:prSet presAssocID="{C4991FB9-1282-4E64-A49D-EC2F9FA123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388B47D0-1632-46B1-ACE7-A30FAD311AAA}" type="pres">
      <dgm:prSet presAssocID="{C4991FB9-1282-4E64-A49D-EC2F9FA12312}" presName="spaceRect" presStyleCnt="0"/>
      <dgm:spPr/>
    </dgm:pt>
    <dgm:pt modelId="{D225CCAD-7F4C-4A90-8874-AADF8D1C20C5}" type="pres">
      <dgm:prSet presAssocID="{C4991FB9-1282-4E64-A49D-EC2F9FA12312}" presName="textRect" presStyleLbl="revTx" presStyleIdx="2" presStyleCnt="4">
        <dgm:presLayoutVars>
          <dgm:chMax val="1"/>
          <dgm:chPref val="1"/>
        </dgm:presLayoutVars>
      </dgm:prSet>
      <dgm:spPr/>
    </dgm:pt>
    <dgm:pt modelId="{863ACD71-882F-4FEB-85AE-C965393EBFF9}" type="pres">
      <dgm:prSet presAssocID="{0E66D4FF-BB19-4F01-AA01-E0A1D3CB57D9}" presName="sibTrans" presStyleCnt="0"/>
      <dgm:spPr/>
    </dgm:pt>
    <dgm:pt modelId="{B1873582-ACE4-46C5-93F2-0C61AD0C9BF4}" type="pres">
      <dgm:prSet presAssocID="{6280FB9D-C53F-41ED-BDB8-E4853678B3C6}" presName="compNode" presStyleCnt="0"/>
      <dgm:spPr/>
    </dgm:pt>
    <dgm:pt modelId="{58426B84-AEEB-49FC-B1B9-CCF9DFF78E75}" type="pres">
      <dgm:prSet presAssocID="{6280FB9D-C53F-41ED-BDB8-E4853678B3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5873D534-8A86-42D1-BE14-7ED3B4CE969D}" type="pres">
      <dgm:prSet presAssocID="{6280FB9D-C53F-41ED-BDB8-E4853678B3C6}" presName="spaceRect" presStyleCnt="0"/>
      <dgm:spPr/>
    </dgm:pt>
    <dgm:pt modelId="{06567DBE-5CED-41E2-985D-B815E53DED4F}" type="pres">
      <dgm:prSet presAssocID="{6280FB9D-C53F-41ED-BDB8-E4853678B3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01230D-9156-4DFE-8B4D-A16FA9AEFA65}" srcId="{08375754-A6FA-46B7-83A8-42BC6878B919}" destId="{C3F8A978-F5BC-4C96-A651-1C0B80FF1EA9}" srcOrd="1" destOrd="0" parTransId="{C6D71732-FC82-4D65-AAAC-67CED2BFA988}" sibTransId="{1BD62170-A882-485C-BF14-E91C60696059}"/>
    <dgm:cxn modelId="{5DB27B1D-B271-40E1-A389-E830DFC2C910}" type="presOf" srcId="{08375754-A6FA-46B7-83A8-42BC6878B919}" destId="{2100E023-93E2-4D75-A335-F303850B42A2}" srcOrd="0" destOrd="0" presId="urn:microsoft.com/office/officeart/2018/2/layout/IconLabelList"/>
    <dgm:cxn modelId="{3FB2FA2E-5E92-4B94-9083-289F3015C1DD}" type="presOf" srcId="{C4991FB9-1282-4E64-A49D-EC2F9FA12312}" destId="{D225CCAD-7F4C-4A90-8874-AADF8D1C20C5}" srcOrd="0" destOrd="0" presId="urn:microsoft.com/office/officeart/2018/2/layout/IconLabelList"/>
    <dgm:cxn modelId="{13E01D2F-1741-4818-966B-091670E138DA}" type="presOf" srcId="{86B19D93-9925-4C36-A36F-10D5C56E3A37}" destId="{053FCA89-9913-4430-8216-A8AEEBC5E6DB}" srcOrd="0" destOrd="0" presId="urn:microsoft.com/office/officeart/2018/2/layout/IconLabelList"/>
    <dgm:cxn modelId="{3EA91352-5502-44B7-B5A8-FFA02C528E47}" type="presOf" srcId="{6280FB9D-C53F-41ED-BDB8-E4853678B3C6}" destId="{06567DBE-5CED-41E2-985D-B815E53DED4F}" srcOrd="0" destOrd="0" presId="urn:microsoft.com/office/officeart/2018/2/layout/IconLabelList"/>
    <dgm:cxn modelId="{E3693075-BABE-4ACE-A231-94D9D4287D37}" srcId="{08375754-A6FA-46B7-83A8-42BC6878B919}" destId="{C4991FB9-1282-4E64-A49D-EC2F9FA12312}" srcOrd="2" destOrd="0" parTransId="{DE8612E0-8664-4A36-8E97-4D12454EDFDF}" sibTransId="{0E66D4FF-BB19-4F01-AA01-E0A1D3CB57D9}"/>
    <dgm:cxn modelId="{23A787B9-7826-4FF4-B6B0-3912FD7340A1}" type="presOf" srcId="{C3F8A978-F5BC-4C96-A651-1C0B80FF1EA9}" destId="{F5CCE066-F932-41F9-842E-BAC8AE5B7EC4}" srcOrd="0" destOrd="0" presId="urn:microsoft.com/office/officeart/2018/2/layout/IconLabelList"/>
    <dgm:cxn modelId="{39F0ACDF-91E4-4074-BEDD-D1CAB12F636C}" srcId="{08375754-A6FA-46B7-83A8-42BC6878B919}" destId="{86B19D93-9925-4C36-A36F-10D5C56E3A37}" srcOrd="0" destOrd="0" parTransId="{7407F5DA-8CC1-43E8-951B-BDA9F1F9A8A6}" sibTransId="{F77E0202-9E80-4F37-A6FA-670616ABE5C1}"/>
    <dgm:cxn modelId="{782541F7-141D-4AF8-A2C2-76D353C561EB}" srcId="{08375754-A6FA-46B7-83A8-42BC6878B919}" destId="{6280FB9D-C53F-41ED-BDB8-E4853678B3C6}" srcOrd="3" destOrd="0" parTransId="{2EBF1753-C7FD-488F-9C8F-6B3BFA6A4A22}" sibTransId="{345C153A-9758-498A-B1F8-0BCC6C4C8C41}"/>
    <dgm:cxn modelId="{8B2180D8-E42B-4BD3-A914-E7A30AE18BDF}" type="presParOf" srcId="{2100E023-93E2-4D75-A335-F303850B42A2}" destId="{9F0093AE-5F92-4F0F-B08D-2B34B892694A}" srcOrd="0" destOrd="0" presId="urn:microsoft.com/office/officeart/2018/2/layout/IconLabelList"/>
    <dgm:cxn modelId="{70EF2F11-83D9-43EF-9934-300D8BB99EA1}" type="presParOf" srcId="{9F0093AE-5F92-4F0F-B08D-2B34B892694A}" destId="{3B86B27E-36F0-478B-8ECD-F8C04278654F}" srcOrd="0" destOrd="0" presId="urn:microsoft.com/office/officeart/2018/2/layout/IconLabelList"/>
    <dgm:cxn modelId="{31057C4A-5A22-4DF6-AA13-9F75AC09D372}" type="presParOf" srcId="{9F0093AE-5F92-4F0F-B08D-2B34B892694A}" destId="{63FF6A3F-CEC8-4028-AAAF-21C61EEDEE3F}" srcOrd="1" destOrd="0" presId="urn:microsoft.com/office/officeart/2018/2/layout/IconLabelList"/>
    <dgm:cxn modelId="{2DF5A4CD-8DD1-4B8A-8A4B-C483A12DF374}" type="presParOf" srcId="{9F0093AE-5F92-4F0F-B08D-2B34B892694A}" destId="{053FCA89-9913-4430-8216-A8AEEBC5E6DB}" srcOrd="2" destOrd="0" presId="urn:microsoft.com/office/officeart/2018/2/layout/IconLabelList"/>
    <dgm:cxn modelId="{D1997364-5599-44D4-91C2-23221A4BD2F6}" type="presParOf" srcId="{2100E023-93E2-4D75-A335-F303850B42A2}" destId="{2EED0ED5-8312-44D7-B0FC-E72A60D39CCC}" srcOrd="1" destOrd="0" presId="urn:microsoft.com/office/officeart/2018/2/layout/IconLabelList"/>
    <dgm:cxn modelId="{ECEEDFC0-B3CE-4625-ADB9-7EE251887845}" type="presParOf" srcId="{2100E023-93E2-4D75-A335-F303850B42A2}" destId="{E0A3A393-C225-40C0-A4D8-E2F6C4277D41}" srcOrd="2" destOrd="0" presId="urn:microsoft.com/office/officeart/2018/2/layout/IconLabelList"/>
    <dgm:cxn modelId="{0860B3BA-58B1-4AFB-B68B-56CD9AD70C31}" type="presParOf" srcId="{E0A3A393-C225-40C0-A4D8-E2F6C4277D41}" destId="{E034F5A9-9502-426A-95A6-3AFD89F484AD}" srcOrd="0" destOrd="0" presId="urn:microsoft.com/office/officeart/2018/2/layout/IconLabelList"/>
    <dgm:cxn modelId="{1E345C9D-B042-4C84-B622-16E5484FCFA3}" type="presParOf" srcId="{E0A3A393-C225-40C0-A4D8-E2F6C4277D41}" destId="{FDF7A201-F7BA-4C62-A031-D126669B234C}" srcOrd="1" destOrd="0" presId="urn:microsoft.com/office/officeart/2018/2/layout/IconLabelList"/>
    <dgm:cxn modelId="{6834E960-6E2A-4E4A-9803-78B748DB05E4}" type="presParOf" srcId="{E0A3A393-C225-40C0-A4D8-E2F6C4277D41}" destId="{F5CCE066-F932-41F9-842E-BAC8AE5B7EC4}" srcOrd="2" destOrd="0" presId="urn:microsoft.com/office/officeart/2018/2/layout/IconLabelList"/>
    <dgm:cxn modelId="{FB023028-5CE1-40C3-8574-CB30CABC90D5}" type="presParOf" srcId="{2100E023-93E2-4D75-A335-F303850B42A2}" destId="{4AF799AA-1D8C-47A3-A660-D9895122C5CB}" srcOrd="3" destOrd="0" presId="urn:microsoft.com/office/officeart/2018/2/layout/IconLabelList"/>
    <dgm:cxn modelId="{1FD344B1-3D77-424C-895C-DE6EC36B65FD}" type="presParOf" srcId="{2100E023-93E2-4D75-A335-F303850B42A2}" destId="{9EDBD402-2B80-4D7F-90F5-5D47E168534F}" srcOrd="4" destOrd="0" presId="urn:microsoft.com/office/officeart/2018/2/layout/IconLabelList"/>
    <dgm:cxn modelId="{229AFBAD-538E-464A-904A-BC2D516B1B48}" type="presParOf" srcId="{9EDBD402-2B80-4D7F-90F5-5D47E168534F}" destId="{B2E8650F-DD28-4A4D-9504-2E0C44FB9EE2}" srcOrd="0" destOrd="0" presId="urn:microsoft.com/office/officeart/2018/2/layout/IconLabelList"/>
    <dgm:cxn modelId="{8A223083-B3F1-4059-BFEC-38E892D30FF0}" type="presParOf" srcId="{9EDBD402-2B80-4D7F-90F5-5D47E168534F}" destId="{388B47D0-1632-46B1-ACE7-A30FAD311AAA}" srcOrd="1" destOrd="0" presId="urn:microsoft.com/office/officeart/2018/2/layout/IconLabelList"/>
    <dgm:cxn modelId="{3B65F068-8697-455A-984B-D30BC5F4CB16}" type="presParOf" srcId="{9EDBD402-2B80-4D7F-90F5-5D47E168534F}" destId="{D225CCAD-7F4C-4A90-8874-AADF8D1C20C5}" srcOrd="2" destOrd="0" presId="urn:microsoft.com/office/officeart/2018/2/layout/IconLabelList"/>
    <dgm:cxn modelId="{8140D7DC-5589-47B5-9E61-5BCDA4DDA57B}" type="presParOf" srcId="{2100E023-93E2-4D75-A335-F303850B42A2}" destId="{863ACD71-882F-4FEB-85AE-C965393EBFF9}" srcOrd="5" destOrd="0" presId="urn:microsoft.com/office/officeart/2018/2/layout/IconLabelList"/>
    <dgm:cxn modelId="{12CE791D-6D1B-4159-B83E-5DF76D3211B1}" type="presParOf" srcId="{2100E023-93E2-4D75-A335-F303850B42A2}" destId="{B1873582-ACE4-46C5-93F2-0C61AD0C9BF4}" srcOrd="6" destOrd="0" presId="urn:microsoft.com/office/officeart/2018/2/layout/IconLabelList"/>
    <dgm:cxn modelId="{9310D5E1-9682-4B5B-B6DF-1950268B8E27}" type="presParOf" srcId="{B1873582-ACE4-46C5-93F2-0C61AD0C9BF4}" destId="{58426B84-AEEB-49FC-B1B9-CCF9DFF78E75}" srcOrd="0" destOrd="0" presId="urn:microsoft.com/office/officeart/2018/2/layout/IconLabelList"/>
    <dgm:cxn modelId="{B2FFC9C0-88CD-4007-9AC6-F3F1B1B9A39F}" type="presParOf" srcId="{B1873582-ACE4-46C5-93F2-0C61AD0C9BF4}" destId="{5873D534-8A86-42D1-BE14-7ED3B4CE969D}" srcOrd="1" destOrd="0" presId="urn:microsoft.com/office/officeart/2018/2/layout/IconLabelList"/>
    <dgm:cxn modelId="{DADC6CCB-7776-4BD1-8717-DBCEBFBFE199}" type="presParOf" srcId="{B1873582-ACE4-46C5-93F2-0C61AD0C9BF4}" destId="{06567DBE-5CED-41E2-985D-B815E53DED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0F8CB-29BA-4770-9639-183985DB9DC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B2682B-7EF5-4796-A10A-B5A7706C5DAE}">
      <dgm:prSet/>
      <dgm:spPr/>
      <dgm:t>
        <a:bodyPr/>
        <a:lstStyle/>
        <a:p>
          <a:r>
            <a:rPr lang="en-SG"/>
            <a:t>Romance -&gt; 0</a:t>
          </a:r>
          <a:endParaRPr lang="en-US"/>
        </a:p>
      </dgm:t>
    </dgm:pt>
    <dgm:pt modelId="{B28A5852-7AD8-48A4-816C-EC63CFDAA144}" type="parTrans" cxnId="{24B7FF22-2399-4C59-B3C1-8EAE6D5F4605}">
      <dgm:prSet/>
      <dgm:spPr/>
      <dgm:t>
        <a:bodyPr/>
        <a:lstStyle/>
        <a:p>
          <a:endParaRPr lang="en-US"/>
        </a:p>
      </dgm:t>
    </dgm:pt>
    <dgm:pt modelId="{8940D3D6-7BAD-4E98-8B7C-A77C528239C9}" type="sibTrans" cxnId="{24B7FF22-2399-4C59-B3C1-8EAE6D5F4605}">
      <dgm:prSet/>
      <dgm:spPr/>
      <dgm:t>
        <a:bodyPr/>
        <a:lstStyle/>
        <a:p>
          <a:endParaRPr lang="en-US"/>
        </a:p>
      </dgm:t>
    </dgm:pt>
    <dgm:pt modelId="{A490C0D3-0924-4872-85A8-A2D7AB68A3C5}">
      <dgm:prSet/>
      <dgm:spPr/>
      <dgm:t>
        <a:bodyPr/>
        <a:lstStyle/>
        <a:p>
          <a:r>
            <a:rPr lang="en-SG" dirty="0"/>
            <a:t>Relationships -&gt; 1</a:t>
          </a:r>
          <a:endParaRPr lang="en-US" dirty="0"/>
        </a:p>
      </dgm:t>
    </dgm:pt>
    <dgm:pt modelId="{D36D4026-41B6-43C5-9B4B-1D536D0BEF99}" type="parTrans" cxnId="{308DC499-08F7-4D2F-979D-57C61A6D8E4D}">
      <dgm:prSet/>
      <dgm:spPr/>
      <dgm:t>
        <a:bodyPr/>
        <a:lstStyle/>
        <a:p>
          <a:endParaRPr lang="en-US"/>
        </a:p>
      </dgm:t>
    </dgm:pt>
    <dgm:pt modelId="{F710F543-5CD3-41C4-8670-610C38F20C76}" type="sibTrans" cxnId="{308DC499-08F7-4D2F-979D-57C61A6D8E4D}">
      <dgm:prSet/>
      <dgm:spPr/>
      <dgm:t>
        <a:bodyPr/>
        <a:lstStyle/>
        <a:p>
          <a:endParaRPr lang="en-US"/>
        </a:p>
      </dgm:t>
    </dgm:pt>
    <dgm:pt modelId="{788C7627-703B-4A59-B84D-F4BFCDD7AF61}" type="pres">
      <dgm:prSet presAssocID="{D5C0F8CB-29BA-4770-9639-183985DB9DC6}" presName="root" presStyleCnt="0">
        <dgm:presLayoutVars>
          <dgm:dir/>
          <dgm:resizeHandles val="exact"/>
        </dgm:presLayoutVars>
      </dgm:prSet>
      <dgm:spPr/>
    </dgm:pt>
    <dgm:pt modelId="{76F4D473-F7DB-4706-B8BB-C4DF6C876DA9}" type="pres">
      <dgm:prSet presAssocID="{D5C0F8CB-29BA-4770-9639-183985DB9DC6}" presName="container" presStyleCnt="0">
        <dgm:presLayoutVars>
          <dgm:dir/>
          <dgm:resizeHandles val="exact"/>
        </dgm:presLayoutVars>
      </dgm:prSet>
      <dgm:spPr/>
    </dgm:pt>
    <dgm:pt modelId="{273B5BA5-CD16-49D1-B285-279BBE7F132D}" type="pres">
      <dgm:prSet presAssocID="{A1B2682B-7EF5-4796-A10A-B5A7706C5DAE}" presName="compNode" presStyleCnt="0"/>
      <dgm:spPr/>
    </dgm:pt>
    <dgm:pt modelId="{D1EDE7EB-C4C4-4AD7-B131-F7860A30DD50}" type="pres">
      <dgm:prSet presAssocID="{A1B2682B-7EF5-4796-A10A-B5A7706C5DAE}" presName="iconBgRect" presStyleLbl="bgShp" presStyleIdx="0" presStyleCnt="2"/>
      <dgm:spPr/>
    </dgm:pt>
    <dgm:pt modelId="{848D4988-D3F1-44A1-953C-8DC7047498EF}" type="pres">
      <dgm:prSet presAssocID="{A1B2682B-7EF5-4796-A10A-B5A7706C5D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BBF0724-263D-4C1F-A05D-FFB3C5A5074C}" type="pres">
      <dgm:prSet presAssocID="{A1B2682B-7EF5-4796-A10A-B5A7706C5DAE}" presName="spaceRect" presStyleCnt="0"/>
      <dgm:spPr/>
    </dgm:pt>
    <dgm:pt modelId="{82E73832-9B9D-4619-B6A7-CCB3B580BE31}" type="pres">
      <dgm:prSet presAssocID="{A1B2682B-7EF5-4796-A10A-B5A7706C5DAE}" presName="textRect" presStyleLbl="revTx" presStyleIdx="0" presStyleCnt="2">
        <dgm:presLayoutVars>
          <dgm:chMax val="1"/>
          <dgm:chPref val="1"/>
        </dgm:presLayoutVars>
      </dgm:prSet>
      <dgm:spPr/>
    </dgm:pt>
    <dgm:pt modelId="{881AE34C-A506-4AE4-8522-B2C2BB81AB6D}" type="pres">
      <dgm:prSet presAssocID="{8940D3D6-7BAD-4E98-8B7C-A77C528239C9}" presName="sibTrans" presStyleLbl="sibTrans2D1" presStyleIdx="0" presStyleCnt="0"/>
      <dgm:spPr/>
    </dgm:pt>
    <dgm:pt modelId="{432BC858-4DC9-453A-ADDB-ABF98349AD68}" type="pres">
      <dgm:prSet presAssocID="{A490C0D3-0924-4872-85A8-A2D7AB68A3C5}" presName="compNode" presStyleCnt="0"/>
      <dgm:spPr/>
    </dgm:pt>
    <dgm:pt modelId="{EE6570A3-F4D2-46CE-83BC-2287A53C6B34}" type="pres">
      <dgm:prSet presAssocID="{A490C0D3-0924-4872-85A8-A2D7AB68A3C5}" presName="iconBgRect" presStyleLbl="bgShp" presStyleIdx="1" presStyleCnt="2"/>
      <dgm:spPr/>
    </dgm:pt>
    <dgm:pt modelId="{6D51CDE8-F996-4FD9-BEC7-0D00095B0742}" type="pres">
      <dgm:prSet presAssocID="{A490C0D3-0924-4872-85A8-A2D7AB68A3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0377B96E-15D2-460A-8C20-773BE6C5711C}" type="pres">
      <dgm:prSet presAssocID="{A490C0D3-0924-4872-85A8-A2D7AB68A3C5}" presName="spaceRect" presStyleCnt="0"/>
      <dgm:spPr/>
    </dgm:pt>
    <dgm:pt modelId="{E4E22D48-171B-4F62-933F-8A7CE35F2DEB}" type="pres">
      <dgm:prSet presAssocID="{A490C0D3-0924-4872-85A8-A2D7AB68A3C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B7FF22-2399-4C59-B3C1-8EAE6D5F4605}" srcId="{D5C0F8CB-29BA-4770-9639-183985DB9DC6}" destId="{A1B2682B-7EF5-4796-A10A-B5A7706C5DAE}" srcOrd="0" destOrd="0" parTransId="{B28A5852-7AD8-48A4-816C-EC63CFDAA144}" sibTransId="{8940D3D6-7BAD-4E98-8B7C-A77C528239C9}"/>
    <dgm:cxn modelId="{B4E0AC41-6A28-4A24-8555-461B4CED050E}" type="presOf" srcId="{8940D3D6-7BAD-4E98-8B7C-A77C528239C9}" destId="{881AE34C-A506-4AE4-8522-B2C2BB81AB6D}" srcOrd="0" destOrd="0" presId="urn:microsoft.com/office/officeart/2018/2/layout/IconCircleList"/>
    <dgm:cxn modelId="{832B3345-7308-4FDB-B79E-41E8284FACCB}" type="presOf" srcId="{A490C0D3-0924-4872-85A8-A2D7AB68A3C5}" destId="{E4E22D48-171B-4F62-933F-8A7CE35F2DEB}" srcOrd="0" destOrd="0" presId="urn:microsoft.com/office/officeart/2018/2/layout/IconCircleList"/>
    <dgm:cxn modelId="{7CCFF66A-A53E-481D-84CF-3AF9A27D81BB}" type="presOf" srcId="{A1B2682B-7EF5-4796-A10A-B5A7706C5DAE}" destId="{82E73832-9B9D-4619-B6A7-CCB3B580BE31}" srcOrd="0" destOrd="0" presId="urn:microsoft.com/office/officeart/2018/2/layout/IconCircleList"/>
    <dgm:cxn modelId="{B8518274-E63B-4829-893C-2041D2091891}" type="presOf" srcId="{D5C0F8CB-29BA-4770-9639-183985DB9DC6}" destId="{788C7627-703B-4A59-B84D-F4BFCDD7AF61}" srcOrd="0" destOrd="0" presId="urn:microsoft.com/office/officeart/2018/2/layout/IconCircleList"/>
    <dgm:cxn modelId="{308DC499-08F7-4D2F-979D-57C61A6D8E4D}" srcId="{D5C0F8CB-29BA-4770-9639-183985DB9DC6}" destId="{A490C0D3-0924-4872-85A8-A2D7AB68A3C5}" srcOrd="1" destOrd="0" parTransId="{D36D4026-41B6-43C5-9B4B-1D536D0BEF99}" sibTransId="{F710F543-5CD3-41C4-8670-610C38F20C76}"/>
    <dgm:cxn modelId="{3CEE9E13-8CE7-4689-98E2-3AE39128851A}" type="presParOf" srcId="{788C7627-703B-4A59-B84D-F4BFCDD7AF61}" destId="{76F4D473-F7DB-4706-B8BB-C4DF6C876DA9}" srcOrd="0" destOrd="0" presId="urn:microsoft.com/office/officeart/2018/2/layout/IconCircleList"/>
    <dgm:cxn modelId="{86434A60-DD46-43C0-B006-3BCCFA4E687F}" type="presParOf" srcId="{76F4D473-F7DB-4706-B8BB-C4DF6C876DA9}" destId="{273B5BA5-CD16-49D1-B285-279BBE7F132D}" srcOrd="0" destOrd="0" presId="urn:microsoft.com/office/officeart/2018/2/layout/IconCircleList"/>
    <dgm:cxn modelId="{6532DA9F-1297-4CDA-9DF0-79543A799AE8}" type="presParOf" srcId="{273B5BA5-CD16-49D1-B285-279BBE7F132D}" destId="{D1EDE7EB-C4C4-4AD7-B131-F7860A30DD50}" srcOrd="0" destOrd="0" presId="urn:microsoft.com/office/officeart/2018/2/layout/IconCircleList"/>
    <dgm:cxn modelId="{9F88F047-7BC3-403C-90E9-5462E07A426C}" type="presParOf" srcId="{273B5BA5-CD16-49D1-B285-279BBE7F132D}" destId="{848D4988-D3F1-44A1-953C-8DC7047498EF}" srcOrd="1" destOrd="0" presId="urn:microsoft.com/office/officeart/2018/2/layout/IconCircleList"/>
    <dgm:cxn modelId="{8A3B6FF9-9223-4CFC-8B67-B1AD8B79C348}" type="presParOf" srcId="{273B5BA5-CD16-49D1-B285-279BBE7F132D}" destId="{9BBF0724-263D-4C1F-A05D-FFB3C5A5074C}" srcOrd="2" destOrd="0" presId="urn:microsoft.com/office/officeart/2018/2/layout/IconCircleList"/>
    <dgm:cxn modelId="{92EA6689-1310-43EC-A321-D485683BEC20}" type="presParOf" srcId="{273B5BA5-CD16-49D1-B285-279BBE7F132D}" destId="{82E73832-9B9D-4619-B6A7-CCB3B580BE31}" srcOrd="3" destOrd="0" presId="urn:microsoft.com/office/officeart/2018/2/layout/IconCircleList"/>
    <dgm:cxn modelId="{BDDAA7AB-8197-415D-9F64-93BE513EE2AC}" type="presParOf" srcId="{76F4D473-F7DB-4706-B8BB-C4DF6C876DA9}" destId="{881AE34C-A506-4AE4-8522-B2C2BB81AB6D}" srcOrd="1" destOrd="0" presId="urn:microsoft.com/office/officeart/2018/2/layout/IconCircleList"/>
    <dgm:cxn modelId="{428BF135-D702-4DC1-88A3-36013932D89D}" type="presParOf" srcId="{76F4D473-F7DB-4706-B8BB-C4DF6C876DA9}" destId="{432BC858-4DC9-453A-ADDB-ABF98349AD68}" srcOrd="2" destOrd="0" presId="urn:microsoft.com/office/officeart/2018/2/layout/IconCircleList"/>
    <dgm:cxn modelId="{FC71357D-0E15-47E1-B394-197CF06330BA}" type="presParOf" srcId="{432BC858-4DC9-453A-ADDB-ABF98349AD68}" destId="{EE6570A3-F4D2-46CE-83BC-2287A53C6B34}" srcOrd="0" destOrd="0" presId="urn:microsoft.com/office/officeart/2018/2/layout/IconCircleList"/>
    <dgm:cxn modelId="{8D223DB2-E0EF-4B0C-9105-691B4EE512E7}" type="presParOf" srcId="{432BC858-4DC9-453A-ADDB-ABF98349AD68}" destId="{6D51CDE8-F996-4FD9-BEC7-0D00095B0742}" srcOrd="1" destOrd="0" presId="urn:microsoft.com/office/officeart/2018/2/layout/IconCircleList"/>
    <dgm:cxn modelId="{61D472F4-BA4C-4852-A0A2-011597B82894}" type="presParOf" srcId="{432BC858-4DC9-453A-ADDB-ABF98349AD68}" destId="{0377B96E-15D2-460A-8C20-773BE6C5711C}" srcOrd="2" destOrd="0" presId="urn:microsoft.com/office/officeart/2018/2/layout/IconCircleList"/>
    <dgm:cxn modelId="{D8836FF5-5312-4B52-9FD4-EE36BECE3BA1}" type="presParOf" srcId="{432BC858-4DC9-453A-ADDB-ABF98349AD68}" destId="{E4E22D48-171B-4F62-933F-8A7CE35F2D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6E6634-47B3-454D-A12F-80FCA85633F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2AE917-CECB-4333-BA97-C16ACE4C48BB}">
      <dgm:prSet/>
      <dgm:spPr/>
      <dgm:t>
        <a:bodyPr/>
        <a:lstStyle/>
        <a:p>
          <a:r>
            <a:rPr lang="en-US"/>
            <a:t>Our best model is Logistic Regression which returns an accuracy score of 0.949. This means it is able to accurately predict 92.4% the correct subbredit of the post. </a:t>
          </a:r>
        </a:p>
      </dgm:t>
    </dgm:pt>
    <dgm:pt modelId="{3EDB5B29-5049-440A-905A-8AE5B9A0FD3C}" type="parTrans" cxnId="{68363008-7A57-4E49-87F6-217237F5062E}">
      <dgm:prSet/>
      <dgm:spPr/>
      <dgm:t>
        <a:bodyPr/>
        <a:lstStyle/>
        <a:p>
          <a:endParaRPr lang="en-US"/>
        </a:p>
      </dgm:t>
    </dgm:pt>
    <dgm:pt modelId="{61976FFB-16DA-4BAC-A5B2-B2EA931FCB06}" type="sibTrans" cxnId="{68363008-7A57-4E49-87F6-217237F5062E}">
      <dgm:prSet/>
      <dgm:spPr/>
      <dgm:t>
        <a:bodyPr/>
        <a:lstStyle/>
        <a:p>
          <a:endParaRPr lang="en-US"/>
        </a:p>
      </dgm:t>
    </dgm:pt>
    <dgm:pt modelId="{CFCC7541-12F8-449B-BE25-610DB1D2C67A}">
      <dgm:prSet/>
      <dgm:spPr/>
      <dgm:t>
        <a:bodyPr/>
        <a:lstStyle/>
        <a:p>
          <a:r>
            <a:rPr lang="en-US"/>
            <a:t>We have a high value of 0.9495 for Receiver Operating Characteristic Area under the ROC Curve (ROC AUC).</a:t>
          </a:r>
        </a:p>
      </dgm:t>
    </dgm:pt>
    <dgm:pt modelId="{5B76DC78-9F4F-4FBB-B722-5564BD02E17A}" type="parTrans" cxnId="{887DAD6B-26A0-4155-8883-CD7329BFF79D}">
      <dgm:prSet/>
      <dgm:spPr/>
      <dgm:t>
        <a:bodyPr/>
        <a:lstStyle/>
        <a:p>
          <a:endParaRPr lang="en-US"/>
        </a:p>
      </dgm:t>
    </dgm:pt>
    <dgm:pt modelId="{9CE9C36A-0455-4338-AC4C-1BA07CF0EAFE}" type="sibTrans" cxnId="{887DAD6B-26A0-4155-8883-CD7329BFF79D}">
      <dgm:prSet/>
      <dgm:spPr/>
      <dgm:t>
        <a:bodyPr/>
        <a:lstStyle/>
        <a:p>
          <a:endParaRPr lang="en-US"/>
        </a:p>
      </dgm:t>
    </dgm:pt>
    <dgm:pt modelId="{DCF7B109-3AC5-41A4-972A-733D35E09BDE}">
      <dgm:prSet/>
      <dgm:spPr/>
      <dgm:t>
        <a:bodyPr/>
        <a:lstStyle/>
        <a:p>
          <a:r>
            <a:rPr lang="en-US" dirty="0"/>
            <a:t>If we have a ROC AUC of 1, our positive and negative populations are perfectly separated.</a:t>
          </a:r>
        </a:p>
      </dgm:t>
    </dgm:pt>
    <dgm:pt modelId="{DFB58DEE-A6C7-4589-9FB1-76A865C6DB36}" type="parTrans" cxnId="{D4C45D7D-ECD0-43AF-BBA5-3E6727D35AC9}">
      <dgm:prSet/>
      <dgm:spPr/>
      <dgm:t>
        <a:bodyPr/>
        <a:lstStyle/>
        <a:p>
          <a:endParaRPr lang="en-US"/>
        </a:p>
      </dgm:t>
    </dgm:pt>
    <dgm:pt modelId="{7B2A855B-4762-4C10-A587-9DF99E7CA86D}" type="sibTrans" cxnId="{D4C45D7D-ECD0-43AF-BBA5-3E6727D35AC9}">
      <dgm:prSet/>
      <dgm:spPr/>
      <dgm:t>
        <a:bodyPr/>
        <a:lstStyle/>
        <a:p>
          <a:endParaRPr lang="en-US"/>
        </a:p>
      </dgm:t>
    </dgm:pt>
    <dgm:pt modelId="{E287CD29-51F1-44FF-9ACB-FC9C375B7740}" type="pres">
      <dgm:prSet presAssocID="{386E6634-47B3-454D-A12F-80FCA85633FB}" presName="outerComposite" presStyleCnt="0">
        <dgm:presLayoutVars>
          <dgm:chMax val="5"/>
          <dgm:dir/>
          <dgm:resizeHandles val="exact"/>
        </dgm:presLayoutVars>
      </dgm:prSet>
      <dgm:spPr/>
    </dgm:pt>
    <dgm:pt modelId="{68C82286-21F0-406F-81E0-2194ACEB3776}" type="pres">
      <dgm:prSet presAssocID="{386E6634-47B3-454D-A12F-80FCA85633FB}" presName="dummyMaxCanvas" presStyleCnt="0">
        <dgm:presLayoutVars/>
      </dgm:prSet>
      <dgm:spPr/>
    </dgm:pt>
    <dgm:pt modelId="{59C6D9BD-7B20-42C6-A976-B2EB80BFD4FA}" type="pres">
      <dgm:prSet presAssocID="{386E6634-47B3-454D-A12F-80FCA85633FB}" presName="ThreeNodes_1" presStyleLbl="node1" presStyleIdx="0" presStyleCnt="3">
        <dgm:presLayoutVars>
          <dgm:bulletEnabled val="1"/>
        </dgm:presLayoutVars>
      </dgm:prSet>
      <dgm:spPr/>
    </dgm:pt>
    <dgm:pt modelId="{92DADE32-D5F8-435E-B9D6-53DB2FAB3C3C}" type="pres">
      <dgm:prSet presAssocID="{386E6634-47B3-454D-A12F-80FCA85633FB}" presName="ThreeNodes_2" presStyleLbl="node1" presStyleIdx="1" presStyleCnt="3">
        <dgm:presLayoutVars>
          <dgm:bulletEnabled val="1"/>
        </dgm:presLayoutVars>
      </dgm:prSet>
      <dgm:spPr/>
    </dgm:pt>
    <dgm:pt modelId="{FD9F376C-3AA8-45A9-AF71-4850CC870350}" type="pres">
      <dgm:prSet presAssocID="{386E6634-47B3-454D-A12F-80FCA85633FB}" presName="ThreeNodes_3" presStyleLbl="node1" presStyleIdx="2" presStyleCnt="3">
        <dgm:presLayoutVars>
          <dgm:bulletEnabled val="1"/>
        </dgm:presLayoutVars>
      </dgm:prSet>
      <dgm:spPr/>
    </dgm:pt>
    <dgm:pt modelId="{74207449-C7A2-41DF-A789-647E39751C9B}" type="pres">
      <dgm:prSet presAssocID="{386E6634-47B3-454D-A12F-80FCA85633FB}" presName="ThreeConn_1-2" presStyleLbl="fgAccFollowNode1" presStyleIdx="0" presStyleCnt="2">
        <dgm:presLayoutVars>
          <dgm:bulletEnabled val="1"/>
        </dgm:presLayoutVars>
      </dgm:prSet>
      <dgm:spPr/>
    </dgm:pt>
    <dgm:pt modelId="{CF09FA2B-387A-49EE-BDBD-682C79B84154}" type="pres">
      <dgm:prSet presAssocID="{386E6634-47B3-454D-A12F-80FCA85633FB}" presName="ThreeConn_2-3" presStyleLbl="fgAccFollowNode1" presStyleIdx="1" presStyleCnt="2">
        <dgm:presLayoutVars>
          <dgm:bulletEnabled val="1"/>
        </dgm:presLayoutVars>
      </dgm:prSet>
      <dgm:spPr/>
    </dgm:pt>
    <dgm:pt modelId="{72E0DDBF-821C-4723-9F4C-43C10FA7D964}" type="pres">
      <dgm:prSet presAssocID="{386E6634-47B3-454D-A12F-80FCA85633FB}" presName="ThreeNodes_1_text" presStyleLbl="node1" presStyleIdx="2" presStyleCnt="3">
        <dgm:presLayoutVars>
          <dgm:bulletEnabled val="1"/>
        </dgm:presLayoutVars>
      </dgm:prSet>
      <dgm:spPr/>
    </dgm:pt>
    <dgm:pt modelId="{058C06F2-9DB1-4F07-BAA1-0FD238C2FB4D}" type="pres">
      <dgm:prSet presAssocID="{386E6634-47B3-454D-A12F-80FCA85633FB}" presName="ThreeNodes_2_text" presStyleLbl="node1" presStyleIdx="2" presStyleCnt="3">
        <dgm:presLayoutVars>
          <dgm:bulletEnabled val="1"/>
        </dgm:presLayoutVars>
      </dgm:prSet>
      <dgm:spPr/>
    </dgm:pt>
    <dgm:pt modelId="{9657DC30-BBBA-4BA3-8759-4C334C715387}" type="pres">
      <dgm:prSet presAssocID="{386E6634-47B3-454D-A12F-80FCA85633F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3D5C706-8366-425A-94AC-A9C1DB62EC3F}" type="presOf" srcId="{61976FFB-16DA-4BAC-A5B2-B2EA931FCB06}" destId="{74207449-C7A2-41DF-A789-647E39751C9B}" srcOrd="0" destOrd="0" presId="urn:microsoft.com/office/officeart/2005/8/layout/vProcess5"/>
    <dgm:cxn modelId="{68363008-7A57-4E49-87F6-217237F5062E}" srcId="{386E6634-47B3-454D-A12F-80FCA85633FB}" destId="{622AE917-CECB-4333-BA97-C16ACE4C48BB}" srcOrd="0" destOrd="0" parTransId="{3EDB5B29-5049-440A-905A-8AE5B9A0FD3C}" sibTransId="{61976FFB-16DA-4BAC-A5B2-B2EA931FCB06}"/>
    <dgm:cxn modelId="{E9F7BC39-779E-47CF-9507-2FD56C4B3820}" type="presOf" srcId="{DCF7B109-3AC5-41A4-972A-733D35E09BDE}" destId="{9657DC30-BBBA-4BA3-8759-4C334C715387}" srcOrd="1" destOrd="0" presId="urn:microsoft.com/office/officeart/2005/8/layout/vProcess5"/>
    <dgm:cxn modelId="{AFCD1C66-06B1-4752-A957-C618BE95211D}" type="presOf" srcId="{9CE9C36A-0455-4338-AC4C-1BA07CF0EAFE}" destId="{CF09FA2B-387A-49EE-BDBD-682C79B84154}" srcOrd="0" destOrd="0" presId="urn:microsoft.com/office/officeart/2005/8/layout/vProcess5"/>
    <dgm:cxn modelId="{887DAD6B-26A0-4155-8883-CD7329BFF79D}" srcId="{386E6634-47B3-454D-A12F-80FCA85633FB}" destId="{CFCC7541-12F8-449B-BE25-610DB1D2C67A}" srcOrd="1" destOrd="0" parTransId="{5B76DC78-9F4F-4FBB-B722-5564BD02E17A}" sibTransId="{9CE9C36A-0455-4338-AC4C-1BA07CF0EAFE}"/>
    <dgm:cxn modelId="{3B3A976F-22B2-4970-9EA9-BD10BB355223}" type="presOf" srcId="{622AE917-CECB-4333-BA97-C16ACE4C48BB}" destId="{59C6D9BD-7B20-42C6-A976-B2EB80BFD4FA}" srcOrd="0" destOrd="0" presId="urn:microsoft.com/office/officeart/2005/8/layout/vProcess5"/>
    <dgm:cxn modelId="{FFD76476-09D7-4A9B-BAD1-FC2799AB7FE1}" type="presOf" srcId="{CFCC7541-12F8-449B-BE25-610DB1D2C67A}" destId="{92DADE32-D5F8-435E-B9D6-53DB2FAB3C3C}" srcOrd="0" destOrd="0" presId="urn:microsoft.com/office/officeart/2005/8/layout/vProcess5"/>
    <dgm:cxn modelId="{D4C45D7D-ECD0-43AF-BBA5-3E6727D35AC9}" srcId="{386E6634-47B3-454D-A12F-80FCA85633FB}" destId="{DCF7B109-3AC5-41A4-972A-733D35E09BDE}" srcOrd="2" destOrd="0" parTransId="{DFB58DEE-A6C7-4589-9FB1-76A865C6DB36}" sibTransId="{7B2A855B-4762-4C10-A587-9DF99E7CA86D}"/>
    <dgm:cxn modelId="{C3C1E692-D3FE-410B-9C78-4F5992006F1E}" type="presOf" srcId="{622AE917-CECB-4333-BA97-C16ACE4C48BB}" destId="{72E0DDBF-821C-4723-9F4C-43C10FA7D964}" srcOrd="1" destOrd="0" presId="urn:microsoft.com/office/officeart/2005/8/layout/vProcess5"/>
    <dgm:cxn modelId="{32268EB9-2D28-43E4-BFFD-D5AEF8353B3D}" type="presOf" srcId="{CFCC7541-12F8-449B-BE25-610DB1D2C67A}" destId="{058C06F2-9DB1-4F07-BAA1-0FD238C2FB4D}" srcOrd="1" destOrd="0" presId="urn:microsoft.com/office/officeart/2005/8/layout/vProcess5"/>
    <dgm:cxn modelId="{B18AA4CD-35EC-4968-A19E-71BBE318343C}" type="presOf" srcId="{386E6634-47B3-454D-A12F-80FCA85633FB}" destId="{E287CD29-51F1-44FF-9ACB-FC9C375B7740}" srcOrd="0" destOrd="0" presId="urn:microsoft.com/office/officeart/2005/8/layout/vProcess5"/>
    <dgm:cxn modelId="{D6AC42E3-E46C-4934-85F6-A98E9294622C}" type="presOf" srcId="{DCF7B109-3AC5-41A4-972A-733D35E09BDE}" destId="{FD9F376C-3AA8-45A9-AF71-4850CC870350}" srcOrd="0" destOrd="0" presId="urn:microsoft.com/office/officeart/2005/8/layout/vProcess5"/>
    <dgm:cxn modelId="{BF885104-2D2B-40D7-80BA-2A4DB889F326}" type="presParOf" srcId="{E287CD29-51F1-44FF-9ACB-FC9C375B7740}" destId="{68C82286-21F0-406F-81E0-2194ACEB3776}" srcOrd="0" destOrd="0" presId="urn:microsoft.com/office/officeart/2005/8/layout/vProcess5"/>
    <dgm:cxn modelId="{F2B7109A-9ED6-4AB4-9054-657E30C16931}" type="presParOf" srcId="{E287CD29-51F1-44FF-9ACB-FC9C375B7740}" destId="{59C6D9BD-7B20-42C6-A976-B2EB80BFD4FA}" srcOrd="1" destOrd="0" presId="urn:microsoft.com/office/officeart/2005/8/layout/vProcess5"/>
    <dgm:cxn modelId="{90F9A525-51A2-424C-AF01-01B0EC620CF9}" type="presParOf" srcId="{E287CD29-51F1-44FF-9ACB-FC9C375B7740}" destId="{92DADE32-D5F8-435E-B9D6-53DB2FAB3C3C}" srcOrd="2" destOrd="0" presId="urn:microsoft.com/office/officeart/2005/8/layout/vProcess5"/>
    <dgm:cxn modelId="{FA7E2D2B-ABDC-4785-AB02-0C03AADD8126}" type="presParOf" srcId="{E287CD29-51F1-44FF-9ACB-FC9C375B7740}" destId="{FD9F376C-3AA8-45A9-AF71-4850CC870350}" srcOrd="3" destOrd="0" presId="urn:microsoft.com/office/officeart/2005/8/layout/vProcess5"/>
    <dgm:cxn modelId="{67508753-7351-4351-8CA5-19D3D7DE7875}" type="presParOf" srcId="{E287CD29-51F1-44FF-9ACB-FC9C375B7740}" destId="{74207449-C7A2-41DF-A789-647E39751C9B}" srcOrd="4" destOrd="0" presId="urn:microsoft.com/office/officeart/2005/8/layout/vProcess5"/>
    <dgm:cxn modelId="{06C12D71-30BD-413E-B03C-966873F68FFA}" type="presParOf" srcId="{E287CD29-51F1-44FF-9ACB-FC9C375B7740}" destId="{CF09FA2B-387A-49EE-BDBD-682C79B84154}" srcOrd="5" destOrd="0" presId="urn:microsoft.com/office/officeart/2005/8/layout/vProcess5"/>
    <dgm:cxn modelId="{BA059A63-A5AB-41F2-9339-8BE07870F919}" type="presParOf" srcId="{E287CD29-51F1-44FF-9ACB-FC9C375B7740}" destId="{72E0DDBF-821C-4723-9F4C-43C10FA7D964}" srcOrd="6" destOrd="0" presId="urn:microsoft.com/office/officeart/2005/8/layout/vProcess5"/>
    <dgm:cxn modelId="{FEDDAACF-FF2B-454E-9A25-599E07CC5D84}" type="presParOf" srcId="{E287CD29-51F1-44FF-9ACB-FC9C375B7740}" destId="{058C06F2-9DB1-4F07-BAA1-0FD238C2FB4D}" srcOrd="7" destOrd="0" presId="urn:microsoft.com/office/officeart/2005/8/layout/vProcess5"/>
    <dgm:cxn modelId="{4B3D503B-A74F-4D49-96EE-89DBCA131957}" type="presParOf" srcId="{E287CD29-51F1-44FF-9ACB-FC9C375B7740}" destId="{9657DC30-BBBA-4BA3-8759-4C334C71538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CE561-FF4D-44BE-8491-0AD17F98F614}">
      <dsp:nvSpPr>
        <dsp:cNvPr id="0" name=""/>
        <dsp:cNvSpPr/>
      </dsp:nvSpPr>
      <dsp:spPr>
        <a:xfrm>
          <a:off x="0" y="92384"/>
          <a:ext cx="6830568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Data Collection</a:t>
          </a:r>
          <a:endParaRPr lang="en-US" sz="2200" kern="1200"/>
        </a:p>
      </dsp:txBody>
      <dsp:txXfrm>
        <a:off x="25759" y="118143"/>
        <a:ext cx="6779050" cy="476152"/>
      </dsp:txXfrm>
    </dsp:sp>
    <dsp:sp modelId="{12A76532-8413-405D-92B8-BDFD1BD5E7D9}">
      <dsp:nvSpPr>
        <dsp:cNvPr id="0" name=""/>
        <dsp:cNvSpPr/>
      </dsp:nvSpPr>
      <dsp:spPr>
        <a:xfrm>
          <a:off x="0" y="683414"/>
          <a:ext cx="6830568" cy="527670"/>
        </a:xfrm>
        <a:prstGeom prst="roundRect">
          <a:avLst/>
        </a:prstGeom>
        <a:solidFill>
          <a:schemeClr val="accent5">
            <a:hueOff val="2176233"/>
            <a:satOff val="962"/>
            <a:lumOff val="-10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Data Cleaning</a:t>
          </a:r>
          <a:endParaRPr lang="en-US" sz="2200" kern="1200"/>
        </a:p>
      </dsp:txBody>
      <dsp:txXfrm>
        <a:off x="25759" y="709173"/>
        <a:ext cx="6779050" cy="476152"/>
      </dsp:txXfrm>
    </dsp:sp>
    <dsp:sp modelId="{6BA63804-CEDB-4DDE-BB59-2F73E795B90A}">
      <dsp:nvSpPr>
        <dsp:cNvPr id="0" name=""/>
        <dsp:cNvSpPr/>
      </dsp:nvSpPr>
      <dsp:spPr>
        <a:xfrm>
          <a:off x="0" y="1274444"/>
          <a:ext cx="6830568" cy="527670"/>
        </a:xfrm>
        <a:prstGeom prst="roundRect">
          <a:avLst/>
        </a:prstGeom>
        <a:solidFill>
          <a:schemeClr val="accent5">
            <a:hueOff val="4352466"/>
            <a:satOff val="1923"/>
            <a:lumOff val="-21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Exploratory Data Analysis</a:t>
          </a:r>
          <a:endParaRPr lang="en-US" sz="2200" kern="1200"/>
        </a:p>
      </dsp:txBody>
      <dsp:txXfrm>
        <a:off x="25759" y="1300203"/>
        <a:ext cx="6779050" cy="476152"/>
      </dsp:txXfrm>
    </dsp:sp>
    <dsp:sp modelId="{D14B69F3-1B99-4785-AD86-CD818832E7AC}">
      <dsp:nvSpPr>
        <dsp:cNvPr id="0" name=""/>
        <dsp:cNvSpPr/>
      </dsp:nvSpPr>
      <dsp:spPr>
        <a:xfrm>
          <a:off x="0" y="1865474"/>
          <a:ext cx="6830568" cy="527670"/>
        </a:xfrm>
        <a:prstGeom prst="roundRect">
          <a:avLst/>
        </a:prstGeom>
        <a:solidFill>
          <a:schemeClr val="accent5">
            <a:hueOff val="6528699"/>
            <a:satOff val="2885"/>
            <a:lumOff val="-31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Modelling</a:t>
          </a:r>
          <a:endParaRPr lang="en-US" sz="2200" kern="1200"/>
        </a:p>
      </dsp:txBody>
      <dsp:txXfrm>
        <a:off x="25759" y="1891233"/>
        <a:ext cx="6779050" cy="476152"/>
      </dsp:txXfrm>
    </dsp:sp>
    <dsp:sp modelId="{645BBD7F-D28F-411B-9358-BEABD46CD796}">
      <dsp:nvSpPr>
        <dsp:cNvPr id="0" name=""/>
        <dsp:cNvSpPr/>
      </dsp:nvSpPr>
      <dsp:spPr>
        <a:xfrm>
          <a:off x="0" y="2456505"/>
          <a:ext cx="6830568" cy="52767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Preprocessing</a:t>
          </a:r>
          <a:endParaRPr lang="en-US" sz="2200" kern="1200"/>
        </a:p>
      </dsp:txBody>
      <dsp:txXfrm>
        <a:off x="25759" y="2482264"/>
        <a:ext cx="6779050" cy="476152"/>
      </dsp:txXfrm>
    </dsp:sp>
    <dsp:sp modelId="{3492CDD4-41FE-4907-8000-56CE15467819}">
      <dsp:nvSpPr>
        <dsp:cNvPr id="0" name=""/>
        <dsp:cNvSpPr/>
      </dsp:nvSpPr>
      <dsp:spPr>
        <a:xfrm>
          <a:off x="0" y="3047535"/>
          <a:ext cx="6830568" cy="527670"/>
        </a:xfrm>
        <a:prstGeom prst="roundRect">
          <a:avLst/>
        </a:prstGeom>
        <a:solidFill>
          <a:schemeClr val="accent5">
            <a:hueOff val="10881165"/>
            <a:satOff val="4808"/>
            <a:lumOff val="-52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Choose and fit models</a:t>
          </a:r>
          <a:endParaRPr lang="en-US" sz="2200" kern="1200"/>
        </a:p>
      </dsp:txBody>
      <dsp:txXfrm>
        <a:off x="25759" y="3073294"/>
        <a:ext cx="6779050" cy="476152"/>
      </dsp:txXfrm>
    </dsp:sp>
    <dsp:sp modelId="{3EE6697B-5792-4DC9-AB57-DF19FA975FC3}">
      <dsp:nvSpPr>
        <dsp:cNvPr id="0" name=""/>
        <dsp:cNvSpPr/>
      </dsp:nvSpPr>
      <dsp:spPr>
        <a:xfrm>
          <a:off x="0" y="3638565"/>
          <a:ext cx="6830568" cy="527670"/>
        </a:xfrm>
        <a:prstGeom prst="roundRect">
          <a:avLst/>
        </a:prstGeom>
        <a:solidFill>
          <a:schemeClr val="accent5">
            <a:hueOff val="13057397"/>
            <a:satOff val="5769"/>
            <a:lumOff val="-6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Model Improvements</a:t>
          </a:r>
          <a:endParaRPr lang="en-US" sz="2200" kern="1200"/>
        </a:p>
      </dsp:txBody>
      <dsp:txXfrm>
        <a:off x="25759" y="3664324"/>
        <a:ext cx="6779050" cy="476152"/>
      </dsp:txXfrm>
    </dsp:sp>
    <dsp:sp modelId="{A8201617-6B7C-4F57-A58F-D6A2167CB278}">
      <dsp:nvSpPr>
        <dsp:cNvPr id="0" name=""/>
        <dsp:cNvSpPr/>
      </dsp:nvSpPr>
      <dsp:spPr>
        <a:xfrm>
          <a:off x="0" y="4229595"/>
          <a:ext cx="6830568" cy="527670"/>
        </a:xfrm>
        <a:prstGeom prst="roundRect">
          <a:avLst/>
        </a:prstGeom>
        <a:solidFill>
          <a:schemeClr val="accent5">
            <a:hueOff val="15233631"/>
            <a:satOff val="6730"/>
            <a:lumOff val="-73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Results and Evalution</a:t>
          </a:r>
          <a:endParaRPr lang="en-US" sz="2200" kern="1200"/>
        </a:p>
      </dsp:txBody>
      <dsp:txXfrm>
        <a:off x="25759" y="4255354"/>
        <a:ext cx="6779050" cy="476152"/>
      </dsp:txXfrm>
    </dsp:sp>
    <dsp:sp modelId="{8A047490-458F-4D1A-A305-96885F4530D5}">
      <dsp:nvSpPr>
        <dsp:cNvPr id="0" name=""/>
        <dsp:cNvSpPr/>
      </dsp:nvSpPr>
      <dsp:spPr>
        <a:xfrm>
          <a:off x="0" y="4820625"/>
          <a:ext cx="6830568" cy="52767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Conclusion and Recommedations</a:t>
          </a:r>
          <a:endParaRPr lang="en-US" sz="2200" kern="1200"/>
        </a:p>
      </dsp:txBody>
      <dsp:txXfrm>
        <a:off x="25759" y="4846384"/>
        <a:ext cx="6779050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6B27E-36F0-478B-8ECD-F8C04278654F}">
      <dsp:nvSpPr>
        <dsp:cNvPr id="0" name=""/>
        <dsp:cNvSpPr/>
      </dsp:nvSpPr>
      <dsp:spPr>
        <a:xfrm>
          <a:off x="113497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FCA89-9913-4430-8216-A8AEEBC5E6DB}">
      <dsp:nvSpPr>
        <dsp:cNvPr id="0" name=""/>
        <dsp:cNvSpPr/>
      </dsp:nvSpPr>
      <dsp:spPr>
        <a:xfrm>
          <a:off x="56515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Remove the non-letters</a:t>
          </a:r>
          <a:endParaRPr lang="en-US" sz="1700" kern="1200"/>
        </a:p>
      </dsp:txBody>
      <dsp:txXfrm>
        <a:off x="565154" y="2544566"/>
        <a:ext cx="2072076" cy="720000"/>
      </dsp:txXfrm>
    </dsp:sp>
    <dsp:sp modelId="{E034F5A9-9502-426A-95A6-3AFD89F484AD}">
      <dsp:nvSpPr>
        <dsp:cNvPr id="0" name=""/>
        <dsp:cNvSpPr/>
      </dsp:nvSpPr>
      <dsp:spPr>
        <a:xfrm>
          <a:off x="356966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CE066-F932-41F9-842E-BAC8AE5B7EC4}">
      <dsp:nvSpPr>
        <dsp:cNvPr id="0" name=""/>
        <dsp:cNvSpPr/>
      </dsp:nvSpPr>
      <dsp:spPr>
        <a:xfrm>
          <a:off x="299984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Covert words to lowercase</a:t>
          </a:r>
          <a:endParaRPr lang="en-US" sz="1700" kern="1200"/>
        </a:p>
      </dsp:txBody>
      <dsp:txXfrm>
        <a:off x="2999844" y="2544566"/>
        <a:ext cx="2072076" cy="720000"/>
      </dsp:txXfrm>
    </dsp:sp>
    <dsp:sp modelId="{B2E8650F-DD28-4A4D-9504-2E0C44FB9EE2}">
      <dsp:nvSpPr>
        <dsp:cNvPr id="0" name=""/>
        <dsp:cNvSpPr/>
      </dsp:nvSpPr>
      <dsp:spPr>
        <a:xfrm>
          <a:off x="6004355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5CCAD-7F4C-4A90-8874-AADF8D1C20C5}">
      <dsp:nvSpPr>
        <dsp:cNvPr id="0" name=""/>
        <dsp:cNvSpPr/>
      </dsp:nvSpPr>
      <dsp:spPr>
        <a:xfrm>
          <a:off x="543453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Remove stop words including the ones that I have added</a:t>
          </a:r>
          <a:endParaRPr lang="en-US" sz="1700" kern="1200"/>
        </a:p>
      </dsp:txBody>
      <dsp:txXfrm>
        <a:off x="5434534" y="2544566"/>
        <a:ext cx="2072076" cy="720000"/>
      </dsp:txXfrm>
    </dsp:sp>
    <dsp:sp modelId="{58426B84-AEEB-49FC-B1B9-CCF9DFF78E75}">
      <dsp:nvSpPr>
        <dsp:cNvPr id="0" name=""/>
        <dsp:cNvSpPr/>
      </dsp:nvSpPr>
      <dsp:spPr>
        <a:xfrm>
          <a:off x="8439046" y="1320379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67DBE-5CED-41E2-985D-B815E53DED4F}">
      <dsp:nvSpPr>
        <dsp:cNvPr id="0" name=""/>
        <dsp:cNvSpPr/>
      </dsp:nvSpPr>
      <dsp:spPr>
        <a:xfrm>
          <a:off x="7869224" y="2544566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Run the words in tokenizer</a:t>
          </a:r>
          <a:endParaRPr lang="en-US" sz="1700" kern="1200"/>
        </a:p>
      </dsp:txBody>
      <dsp:txXfrm>
        <a:off x="7869224" y="2544566"/>
        <a:ext cx="207207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DE7EB-C4C4-4AD7-B131-F7860A30DD50}">
      <dsp:nvSpPr>
        <dsp:cNvPr id="0" name=""/>
        <dsp:cNvSpPr/>
      </dsp:nvSpPr>
      <dsp:spPr>
        <a:xfrm>
          <a:off x="791520" y="931379"/>
          <a:ext cx="1197693" cy="11976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D4988-D3F1-44A1-953C-8DC7047498EF}">
      <dsp:nvSpPr>
        <dsp:cNvPr id="0" name=""/>
        <dsp:cNvSpPr/>
      </dsp:nvSpPr>
      <dsp:spPr>
        <a:xfrm>
          <a:off x="1043035" y="1182894"/>
          <a:ext cx="694661" cy="6946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3832-9B9D-4619-B6A7-CCB3B580BE31}">
      <dsp:nvSpPr>
        <dsp:cNvPr id="0" name=""/>
        <dsp:cNvSpPr/>
      </dsp:nvSpPr>
      <dsp:spPr>
        <a:xfrm>
          <a:off x="2245861" y="931379"/>
          <a:ext cx="2823133" cy="119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/>
            <a:t>Romance -&gt; 0</a:t>
          </a:r>
          <a:endParaRPr lang="en-US" sz="2400" kern="1200"/>
        </a:p>
      </dsp:txBody>
      <dsp:txXfrm>
        <a:off x="2245861" y="931379"/>
        <a:ext cx="2823133" cy="1197693"/>
      </dsp:txXfrm>
    </dsp:sp>
    <dsp:sp modelId="{EE6570A3-F4D2-46CE-83BC-2287A53C6B34}">
      <dsp:nvSpPr>
        <dsp:cNvPr id="0" name=""/>
        <dsp:cNvSpPr/>
      </dsp:nvSpPr>
      <dsp:spPr>
        <a:xfrm>
          <a:off x="5560904" y="931379"/>
          <a:ext cx="1197693" cy="11976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1CDE8-F996-4FD9-BEC7-0D00095B0742}">
      <dsp:nvSpPr>
        <dsp:cNvPr id="0" name=""/>
        <dsp:cNvSpPr/>
      </dsp:nvSpPr>
      <dsp:spPr>
        <a:xfrm>
          <a:off x="5812420" y="1182894"/>
          <a:ext cx="694661" cy="6946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22D48-171B-4F62-933F-8A7CE35F2DEB}">
      <dsp:nvSpPr>
        <dsp:cNvPr id="0" name=""/>
        <dsp:cNvSpPr/>
      </dsp:nvSpPr>
      <dsp:spPr>
        <a:xfrm>
          <a:off x="7015246" y="931379"/>
          <a:ext cx="2823133" cy="1197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kern="1200" dirty="0"/>
            <a:t>Relationships -&gt; 1</a:t>
          </a:r>
          <a:endParaRPr lang="en-US" sz="2400" kern="1200" dirty="0"/>
        </a:p>
      </dsp:txBody>
      <dsp:txXfrm>
        <a:off x="7015246" y="931379"/>
        <a:ext cx="2823133" cy="11976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D9BD-7B20-42C6-A976-B2EB80BFD4FA}">
      <dsp:nvSpPr>
        <dsp:cNvPr id="0" name=""/>
        <dsp:cNvSpPr/>
      </dsp:nvSpPr>
      <dsp:spPr>
        <a:xfrm>
          <a:off x="0" y="0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best model is Logistic Regression which returns an accuracy score of 0.949. This means it is able to accurately predict 92.4% the correct subbredit of the post. </a:t>
          </a:r>
        </a:p>
      </dsp:txBody>
      <dsp:txXfrm>
        <a:off x="47973" y="47973"/>
        <a:ext cx="4567071" cy="1541965"/>
      </dsp:txXfrm>
    </dsp:sp>
    <dsp:sp modelId="{92DADE32-D5F8-435E-B9D6-53DB2FAB3C3C}">
      <dsp:nvSpPr>
        <dsp:cNvPr id="0" name=""/>
        <dsp:cNvSpPr/>
      </dsp:nvSpPr>
      <dsp:spPr>
        <a:xfrm>
          <a:off x="558926" y="1910897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have a high value of 0.9495 for Receiver Operating Characteristic Area under the ROC Curve (ROC AUC).</a:t>
          </a:r>
        </a:p>
      </dsp:txBody>
      <dsp:txXfrm>
        <a:off x="606899" y="1958870"/>
        <a:ext cx="4614990" cy="1541965"/>
      </dsp:txXfrm>
    </dsp:sp>
    <dsp:sp modelId="{FD9F376C-3AA8-45A9-AF71-4850CC870350}">
      <dsp:nvSpPr>
        <dsp:cNvPr id="0" name=""/>
        <dsp:cNvSpPr/>
      </dsp:nvSpPr>
      <dsp:spPr>
        <a:xfrm>
          <a:off x="1117853" y="3821794"/>
          <a:ext cx="6334506" cy="1637911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 we have a ROC AUC of 1, our positive and negative populations are perfectly separated.</a:t>
          </a:r>
        </a:p>
      </dsp:txBody>
      <dsp:txXfrm>
        <a:off x="1165826" y="3869767"/>
        <a:ext cx="4614990" cy="1541965"/>
      </dsp:txXfrm>
    </dsp:sp>
    <dsp:sp modelId="{74207449-C7A2-41DF-A789-647E39751C9B}">
      <dsp:nvSpPr>
        <dsp:cNvPr id="0" name=""/>
        <dsp:cNvSpPr/>
      </dsp:nvSpPr>
      <dsp:spPr>
        <a:xfrm>
          <a:off x="5269863" y="1242083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09407" y="1242083"/>
        <a:ext cx="585554" cy="801143"/>
      </dsp:txXfrm>
    </dsp:sp>
    <dsp:sp modelId="{CF09FA2B-387A-49EE-BDBD-682C79B84154}">
      <dsp:nvSpPr>
        <dsp:cNvPr id="0" name=""/>
        <dsp:cNvSpPr/>
      </dsp:nvSpPr>
      <dsp:spPr>
        <a:xfrm>
          <a:off x="5828790" y="3142060"/>
          <a:ext cx="1064642" cy="1064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68334" y="3142060"/>
        <a:ext cx="585554" cy="801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F701-F92F-4B4D-8AB2-F75BBC8A50CD}" type="datetimeFigureOut">
              <a:rPr lang="en-SG" smtClean="0"/>
              <a:t>17/5/2020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44337-F31D-4FB1-BAE7-07E43CB9D6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9426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Gdojpdojgk</a:t>
            </a:r>
            <a:r>
              <a:rPr lang="en-SG" dirty="0"/>
              <a:t>[</a:t>
            </a:r>
            <a:r>
              <a:rPr lang="en-SG" dirty="0" err="1"/>
              <a:t>okgd</a:t>
            </a:r>
            <a:r>
              <a:rPr lang="en-SG" dirty="0"/>
              <a:t>[</a:t>
            </a:r>
            <a:r>
              <a:rPr lang="en-SG" dirty="0" err="1"/>
              <a:t>fk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4337-F31D-4FB1-BAE7-07E43CB9D61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993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75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3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6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3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1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1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7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080B2-BF46-47B1-AC7A-2324463F9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2" name="Freeform: Shape 2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3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6EE3F-2F37-4F40-8074-8693373D4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SG" sz="4800"/>
              <a:t>Project 3: Classification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02CCC-AFD3-4460-BBE3-23FB774FC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SG" sz="2000"/>
              <a:t>Done By: Jamie</a:t>
            </a:r>
          </a:p>
          <a:p>
            <a:r>
              <a:rPr lang="en-SG" sz="2000"/>
              <a:t>Class: DSI14</a:t>
            </a:r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030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4DFD-53B2-4878-B1C9-9598A049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1A7-9541-41AF-AE3B-F74982BB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69786"/>
            <a:ext cx="3902202" cy="3694176"/>
          </a:xfrm>
        </p:spPr>
        <p:txBody>
          <a:bodyPr>
            <a:normAutofit lnSpcReduction="10000"/>
          </a:bodyPr>
          <a:lstStyle/>
          <a:p>
            <a:endParaRPr lang="en-SG" dirty="0"/>
          </a:p>
          <a:p>
            <a:pPr marL="0" indent="0">
              <a:buNone/>
            </a:pPr>
            <a:r>
              <a:rPr lang="en-SG" b="1" dirty="0"/>
              <a:t>Naive Bayes Multinomial Model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X_train</a:t>
            </a:r>
            <a:r>
              <a:rPr lang="en-SG" dirty="0"/>
              <a:t> = 0.8766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X_test</a:t>
            </a:r>
            <a:r>
              <a:rPr lang="en-SG" dirty="0"/>
              <a:t> = 0.8508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9985D6-6B45-4CE2-82ED-D87C4CD9CEC8}"/>
              </a:ext>
            </a:extLst>
          </p:cNvPr>
          <p:cNvSpPr txBox="1">
            <a:spLocks/>
          </p:cNvSpPr>
          <p:nvPr/>
        </p:nvSpPr>
        <p:spPr>
          <a:xfrm>
            <a:off x="6280789" y="2237829"/>
            <a:ext cx="3902202" cy="369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Logistic Regression Model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X_train</a:t>
            </a:r>
            <a:r>
              <a:rPr lang="en-SG" dirty="0"/>
              <a:t> = 0.9992</a:t>
            </a:r>
          </a:p>
          <a:p>
            <a:pPr marL="0" indent="0">
              <a:buNone/>
            </a:pPr>
            <a:r>
              <a:rPr lang="en-SG" dirty="0"/>
              <a:t>Model score on </a:t>
            </a:r>
            <a:r>
              <a:rPr lang="en-SG" dirty="0" err="1"/>
              <a:t>X_test</a:t>
            </a:r>
            <a:r>
              <a:rPr lang="en-SG" dirty="0"/>
              <a:t> = 0.9243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b="1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0660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A252-19D1-45CF-AF1D-53BC0466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Finding the best model - </a:t>
            </a:r>
            <a:r>
              <a:rPr lang="en-SG" dirty="0" err="1"/>
              <a:t>GridSearchCV</a:t>
            </a:r>
            <a:endParaRPr lang="en-S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FF43A-241E-40DF-86C6-250FBB20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69786"/>
            <a:ext cx="3902202" cy="3694176"/>
          </a:xfrm>
        </p:spPr>
        <p:txBody>
          <a:bodyPr>
            <a:normAutofit lnSpcReduction="10000"/>
          </a:bodyPr>
          <a:lstStyle/>
          <a:p>
            <a:endParaRPr lang="en-SG" dirty="0"/>
          </a:p>
          <a:p>
            <a:pPr marL="0" indent="0">
              <a:buNone/>
            </a:pPr>
            <a:r>
              <a:rPr lang="en-SG" b="1" dirty="0"/>
              <a:t>Naive Bayes Multinomial Model</a:t>
            </a:r>
          </a:p>
          <a:p>
            <a:pPr marL="0" indent="0">
              <a:buNone/>
            </a:pPr>
            <a:r>
              <a:rPr lang="en-SG" dirty="0"/>
              <a:t>Previous score on </a:t>
            </a:r>
            <a:r>
              <a:rPr lang="en-SG" dirty="0" err="1"/>
              <a:t>X_test</a:t>
            </a:r>
            <a:r>
              <a:rPr lang="en-SG" dirty="0"/>
              <a:t>= 0.8508 </a:t>
            </a:r>
          </a:p>
          <a:p>
            <a:pPr marL="0" indent="0">
              <a:buNone/>
            </a:pPr>
            <a:r>
              <a:rPr lang="en-SG" dirty="0"/>
              <a:t>Best score on </a:t>
            </a:r>
            <a:r>
              <a:rPr lang="en-SG" dirty="0" err="1"/>
              <a:t>X_test</a:t>
            </a:r>
            <a:r>
              <a:rPr lang="en-SG" dirty="0"/>
              <a:t> = 0.8592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5DAFE9-86A1-43F4-A425-DA67AA46BBE2}"/>
              </a:ext>
            </a:extLst>
          </p:cNvPr>
          <p:cNvSpPr txBox="1">
            <a:spLocks/>
          </p:cNvSpPr>
          <p:nvPr/>
        </p:nvSpPr>
        <p:spPr>
          <a:xfrm>
            <a:off x="6280789" y="2237829"/>
            <a:ext cx="3902202" cy="3694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SG" b="1" dirty="0"/>
              <a:t>Logistic Regression Model</a:t>
            </a:r>
          </a:p>
          <a:p>
            <a:pPr marL="0" indent="0">
              <a:buNone/>
            </a:pPr>
            <a:r>
              <a:rPr lang="en-SG" dirty="0"/>
              <a:t>Previous score on </a:t>
            </a:r>
            <a:r>
              <a:rPr lang="en-SG" dirty="0" err="1"/>
              <a:t>X_test</a:t>
            </a:r>
            <a:r>
              <a:rPr lang="en-SG" dirty="0"/>
              <a:t> = 0.9243</a:t>
            </a:r>
          </a:p>
          <a:p>
            <a:pPr marL="0" indent="0">
              <a:buNone/>
            </a:pPr>
            <a:r>
              <a:rPr lang="en-SG" dirty="0"/>
              <a:t>Best score on </a:t>
            </a:r>
            <a:r>
              <a:rPr lang="en-SG" dirty="0" err="1"/>
              <a:t>X_test</a:t>
            </a:r>
            <a:r>
              <a:rPr lang="en-SG" dirty="0"/>
              <a:t> = 0.9496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b="1" dirty="0"/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607FB-5742-44CF-A4F6-1B8A7E5EC4A1}"/>
              </a:ext>
            </a:extLst>
          </p:cNvPr>
          <p:cNvSpPr txBox="1"/>
          <p:nvPr/>
        </p:nvSpPr>
        <p:spPr>
          <a:xfrm>
            <a:off x="1115568" y="2137410"/>
            <a:ext cx="5154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Using the best hyper-parameters: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8532586-5A5C-4EF0-B72D-B44AED5A5EEC}"/>
              </a:ext>
            </a:extLst>
          </p:cNvPr>
          <p:cNvSpPr/>
          <p:nvPr/>
        </p:nvSpPr>
        <p:spPr>
          <a:xfrm rot="10800000">
            <a:off x="7729979" y="5194169"/>
            <a:ext cx="348792" cy="490194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 descr="Gold medal">
            <a:extLst>
              <a:ext uri="{FF2B5EF4-FFF2-40B4-BE49-F238E27FC236}">
                <a16:creationId xmlns:a16="http://schemas.microsoft.com/office/drawing/2014/main" id="{371F4D34-5112-4342-9497-6D9A9376C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1" y="2856793"/>
            <a:ext cx="1504523" cy="100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65579-3433-45E0-A3BB-42B283FC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SG" dirty="0"/>
              <a:t>Results and Evaluation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699C88F-C68A-478E-9F13-89A92F34E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016604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17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CA1E0-B48A-42A9-A10A-91214864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SG" sz="3100"/>
              <a:t>Conclusion and 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393D-BE05-492F-8DB0-C29646BA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66699"/>
            <a:ext cx="5916603" cy="60483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My model has a 94.96% chance to correctly predict that the post originate from the correct subreddit.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Recommendations</a:t>
            </a:r>
            <a:r>
              <a:rPr lang="en-US" sz="1700" dirty="0"/>
              <a:t> to further improve the model: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Removing more stop words may help to further increase the accuracy of the model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Lemmatizing or </a:t>
            </a:r>
            <a:r>
              <a:rPr lang="en-US" sz="1700" dirty="0" err="1"/>
              <a:t>stemmatizing</a:t>
            </a:r>
            <a:r>
              <a:rPr lang="en-US" sz="1700" dirty="0"/>
              <a:t> words so that same type of words such as “get", “got" will be counted as the same word. However, in this project, </a:t>
            </a:r>
            <a:r>
              <a:rPr lang="en-US" sz="1700" dirty="0" err="1"/>
              <a:t>i</a:t>
            </a:r>
            <a:r>
              <a:rPr lang="en-US" sz="1700" dirty="0"/>
              <a:t> have tested and the accuracy score was actually worse. Hence, it may work on a case-to-case basis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Increasing the use number of n-grams from 2-3 words to 4-5 words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Using Term Frequency-Inverse Document Frequency (TF-IDF) Vectorizer will help to penalize words that appear frequently giving more weightage to words that appear less frequently between the documents</a:t>
            </a:r>
          </a:p>
          <a:p>
            <a:pPr>
              <a:lnSpc>
                <a:spcPct val="100000"/>
              </a:lnSpc>
            </a:pP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88646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11528-3D37-4C8F-BAED-734025DC7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274F-2638-4718-8881-2EE812AB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End of Presentation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35040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BB07A-861C-4F79-ACDC-B0D68518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42" y="113424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6100" dirty="0"/>
            </a:br>
            <a:r>
              <a:rPr lang="en-US" sz="6100" b="1" dirty="0"/>
              <a:t>Problem Statement</a:t>
            </a:r>
            <a:br>
              <a:rPr lang="en-US" sz="6100" b="1" dirty="0"/>
            </a:br>
            <a:endParaRPr lang="en-US" sz="6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7A575-7EF9-48D8-AA5E-8573675FE985}"/>
              </a:ext>
            </a:extLst>
          </p:cNvPr>
          <p:cNvSpPr txBox="1"/>
          <p:nvPr/>
        </p:nvSpPr>
        <p:spPr>
          <a:xfrm>
            <a:off x="2142478" y="3296621"/>
            <a:ext cx="8210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Discussions on Reddit are organized into user-created areas of interest called "subreddits". There are about 138,000 active subreddits among a total of 1.2 million, as of July 2018. As the amount of subreddits will continue to grow, we would like build a classifier model to help identify posts from different </a:t>
            </a:r>
            <a:r>
              <a:rPr lang="en-US" sz="2000" dirty="0" err="1"/>
              <a:t>subbredits</a:t>
            </a:r>
            <a:r>
              <a:rPr lang="en-US" sz="2000" dirty="0"/>
              <a:t> and guide user traffic to the </a:t>
            </a:r>
            <a:r>
              <a:rPr lang="en-US" sz="2000" dirty="0" err="1"/>
              <a:t>appropiate</a:t>
            </a:r>
            <a:r>
              <a:rPr lang="en-US" sz="2000" dirty="0"/>
              <a:t> </a:t>
            </a:r>
            <a:r>
              <a:rPr lang="en-US" sz="2000" dirty="0" err="1"/>
              <a:t>subbredit</a:t>
            </a:r>
            <a:r>
              <a:rPr lang="en-US" sz="2000" dirty="0"/>
              <a:t>.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67527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2FDD8-2211-4FF2-BA95-CA705253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en-SG" sz="3200"/>
              <a:t>Work Flow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C051CD1-8FE3-4B10-9044-A71BFB9655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33108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65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D44C6-30AB-422B-AB96-A0A788C4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SG" sz="5200" dirty="0"/>
              <a:t>Data Collection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F643-E5ED-4D9C-B44E-787F0A2B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 picked the 2 </a:t>
            </a:r>
            <a:r>
              <a:rPr lang="en-US" sz="1800" dirty="0" err="1"/>
              <a:t>subbreddits</a:t>
            </a:r>
            <a:r>
              <a:rPr lang="en-US" sz="1800" dirty="0"/>
              <a:t> on romance and relationships as they are both similar in topics and to see if the classifier is capable of differentiating between these 2 subreddits. </a:t>
            </a:r>
            <a:endParaRPr lang="en-SG" sz="1800" dirty="0"/>
          </a:p>
        </p:txBody>
      </p:sp>
      <p:pic>
        <p:nvPicPr>
          <p:cNvPr id="19" name="Graphic 6" descr="Venn Diagram">
            <a:extLst>
              <a:ext uri="{FF2B5EF4-FFF2-40B4-BE49-F238E27FC236}">
                <a16:creationId xmlns:a16="http://schemas.microsoft.com/office/drawing/2014/main" id="{34E0F864-BB93-437C-86B3-6857A6796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D65FD-93EB-4CAF-8A3E-0733A3FC43C3}"/>
              </a:ext>
            </a:extLst>
          </p:cNvPr>
          <p:cNvSpPr txBox="1"/>
          <p:nvPr/>
        </p:nvSpPr>
        <p:spPr>
          <a:xfrm>
            <a:off x="8362095" y="2190053"/>
            <a:ext cx="152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r/Romance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4CB3C-7BD5-42FC-8B34-F4AC02D04826}"/>
              </a:ext>
            </a:extLst>
          </p:cNvPr>
          <p:cNvSpPr txBox="1"/>
          <p:nvPr/>
        </p:nvSpPr>
        <p:spPr>
          <a:xfrm>
            <a:off x="9123050" y="4215707"/>
            <a:ext cx="189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r/Relationships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5207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D88EF-C2F4-43B6-8663-F6A56B0F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EDA – Word Cloud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386C7-E57B-4D78-80B9-C02D9249351A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Common words such as "hi" and "thing". 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'TL DR' which stands for 'too long, didn't read’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 those words to Stop Word list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3A9E6-9C95-43AC-9381-CB8CEA04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46" y="517600"/>
            <a:ext cx="368214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5FAC1-D2B4-4FAA-BE64-7A4E3CF8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16" y="3429000"/>
            <a:ext cx="375780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BCBDF-5D28-4966-BA40-83885034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SG"/>
              <a:t>Cleaning &amp; processing of words</a:t>
            </a:r>
            <a:endParaRPr lang="en-SG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9586B-EDB2-456E-9F5D-981B94665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880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22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C5C5F-5C3C-4B1D-AB31-939222BB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1" y="936927"/>
            <a:ext cx="2598812" cy="14530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Comparison of Top 20 Key 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BCFA2-EF1D-4267-8FCA-A1074704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63" y="188536"/>
            <a:ext cx="4756455" cy="633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A4FAD-C375-4BA3-9A1E-267490C53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25" y="188535"/>
            <a:ext cx="4773404" cy="633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3A3C96-549F-4A7A-AE00-8F89E063CF26}"/>
              </a:ext>
            </a:extLst>
          </p:cNvPr>
          <p:cNvSpPr/>
          <p:nvPr/>
        </p:nvSpPr>
        <p:spPr>
          <a:xfrm>
            <a:off x="2748883" y="683413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21B328-F192-465D-8740-29C679DEF1E5}"/>
              </a:ext>
            </a:extLst>
          </p:cNvPr>
          <p:cNvSpPr/>
          <p:nvPr/>
        </p:nvSpPr>
        <p:spPr>
          <a:xfrm>
            <a:off x="7414752" y="4339125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B8FD2C-7EC8-4897-8BEE-A2008E8591C4}"/>
              </a:ext>
            </a:extLst>
          </p:cNvPr>
          <p:cNvSpPr/>
          <p:nvPr/>
        </p:nvSpPr>
        <p:spPr>
          <a:xfrm>
            <a:off x="2748882" y="961612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AD1-BAD2-464A-BA55-1909DF296CC2}"/>
              </a:ext>
            </a:extLst>
          </p:cNvPr>
          <p:cNvSpPr/>
          <p:nvPr/>
        </p:nvSpPr>
        <p:spPr>
          <a:xfrm>
            <a:off x="7414752" y="3315958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35A3A4-1010-489F-8511-3615EC406A00}"/>
              </a:ext>
            </a:extLst>
          </p:cNvPr>
          <p:cNvSpPr/>
          <p:nvPr/>
        </p:nvSpPr>
        <p:spPr>
          <a:xfrm>
            <a:off x="2748881" y="2527629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FF0102-BA1D-4757-B401-A60CC02E72B2}"/>
              </a:ext>
            </a:extLst>
          </p:cNvPr>
          <p:cNvSpPr/>
          <p:nvPr/>
        </p:nvSpPr>
        <p:spPr>
          <a:xfrm>
            <a:off x="7373561" y="2005744"/>
            <a:ext cx="481029" cy="22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880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ED8E-2EC1-42E5-984E-B3C37AFF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SG"/>
              <a:t>Labels &amp; Baseline score</a:t>
            </a:r>
            <a:endParaRPr lang="en-SG" dirty="0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824697F-59B9-4BC9-94C6-02EDE5709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502004"/>
              </p:ext>
            </p:extLst>
          </p:nvPr>
        </p:nvGraphicFramePr>
        <p:xfrm>
          <a:off x="841248" y="1562984"/>
          <a:ext cx="10629900" cy="306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F7E8D08-3286-4BC4-9610-9B51E384F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1850"/>
              </p:ext>
            </p:extLst>
          </p:nvPr>
        </p:nvGraphicFramePr>
        <p:xfrm>
          <a:off x="1731708" y="4318210"/>
          <a:ext cx="8592186" cy="1676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6093">
                  <a:extLst>
                    <a:ext uri="{9D8B030D-6E8A-4147-A177-3AD203B41FA5}">
                      <a16:colId xmlns:a16="http://schemas.microsoft.com/office/drawing/2014/main" val="3033488611"/>
                    </a:ext>
                  </a:extLst>
                </a:gridCol>
                <a:gridCol w="4296093">
                  <a:extLst>
                    <a:ext uri="{9D8B030D-6E8A-4147-A177-3AD203B41FA5}">
                      <a16:colId xmlns:a16="http://schemas.microsoft.com/office/drawing/2014/main" val="2627783765"/>
                    </a:ext>
                  </a:extLst>
                </a:gridCol>
              </a:tblGrid>
              <a:tr h="558941">
                <a:tc>
                  <a:txBody>
                    <a:bodyPr/>
                    <a:lstStyle/>
                    <a:p>
                      <a:r>
                        <a:rPr lang="en-SG" dirty="0"/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Baseline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46932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0.514451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88689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0.485549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26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99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03BA0-43A3-4838-9C20-C419562A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SG" sz="5200"/>
              <a:t>CountVectorizer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D85D-D0A8-4318-9E4C-B1BCD562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SG" sz="1800" dirty="0"/>
              <a:t>Transform the word counts into a matrix</a:t>
            </a:r>
          </a:p>
          <a:p>
            <a:r>
              <a:rPr lang="en-SG" sz="1800" dirty="0"/>
              <a:t>To be fitted using a model</a:t>
            </a:r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F9134278-3120-4EAC-ACA9-7FE6FA54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518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552</Words>
  <Application>Microsoft Office PowerPoint</Application>
  <PresentationFormat>Widescreen</PresentationFormat>
  <Paragraphs>75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Project 3: Classification modelling</vt:lpstr>
      <vt:lpstr> Problem Statement </vt:lpstr>
      <vt:lpstr>Work Flow</vt:lpstr>
      <vt:lpstr>Data Collection</vt:lpstr>
      <vt:lpstr>EDA – Word Cloud</vt:lpstr>
      <vt:lpstr>Cleaning &amp; processing of words</vt:lpstr>
      <vt:lpstr>Comparison of Top 20 Key words</vt:lpstr>
      <vt:lpstr>Labels &amp; Baseline score</vt:lpstr>
      <vt:lpstr>CountVectorizer</vt:lpstr>
      <vt:lpstr>Models</vt:lpstr>
      <vt:lpstr>Finding the best model - GridSearchCV</vt:lpstr>
      <vt:lpstr>Results and Evaluation</vt:lpstr>
      <vt:lpstr>Conclusion and Recommendations</vt:lpstr>
      <vt:lpstr>End of Presentation Q n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3: Classification modelling</dc:title>
  <dc:creator>jamie pok</dc:creator>
  <cp:lastModifiedBy>jamie pok</cp:lastModifiedBy>
  <cp:revision>1</cp:revision>
  <dcterms:created xsi:type="dcterms:W3CDTF">2020-05-17T15:43:40Z</dcterms:created>
  <dcterms:modified xsi:type="dcterms:W3CDTF">2020-05-17T16:03:58Z</dcterms:modified>
</cp:coreProperties>
</file>